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 id="2147483665" r:id="rId6"/>
    <p:sldMasterId id="2147483673" r:id="rId7"/>
    <p:sldMasterId id="2147483689" r:id="rId8"/>
    <p:sldMasterId id="2147483697" r:id="rId9"/>
    <p:sldMasterId id="2147483703" r:id="rId10"/>
    <p:sldMasterId id="2147483711" r:id="rId11"/>
    <p:sldMasterId id="2147483717" r:id="rId12"/>
    <p:sldMasterId id="2147483722" r:id="rId13"/>
    <p:sldMasterId id="2147483730" r:id="rId14"/>
    <p:sldMasterId id="2147483736" r:id="rId15"/>
  </p:sldMasterIdLst>
  <p:notesMasterIdLst>
    <p:notesMasterId r:id="rId46"/>
  </p:notesMasterIdLst>
  <p:sldIdLst>
    <p:sldId id="2147470302" r:id="rId16"/>
    <p:sldId id="2147470314" r:id="rId17"/>
    <p:sldId id="2147470501" r:id="rId18"/>
    <p:sldId id="2147470524" r:id="rId19"/>
    <p:sldId id="2147470673" r:id="rId20"/>
    <p:sldId id="2147470655" r:id="rId21"/>
    <p:sldId id="2147470523" r:id="rId22"/>
    <p:sldId id="2147470527" r:id="rId23"/>
    <p:sldId id="2147470525" r:id="rId24"/>
    <p:sldId id="2147470526" r:id="rId25"/>
    <p:sldId id="2147470659" r:id="rId26"/>
    <p:sldId id="2147470656" r:id="rId27"/>
    <p:sldId id="2147470672" r:id="rId28"/>
    <p:sldId id="2147470502" r:id="rId29"/>
    <p:sldId id="2147470658" r:id="rId30"/>
    <p:sldId id="2147470630" r:id="rId31"/>
    <p:sldId id="2147470661" r:id="rId32"/>
    <p:sldId id="2147470503" r:id="rId33"/>
    <p:sldId id="2147470662" r:id="rId34"/>
    <p:sldId id="2147470513" r:id="rId35"/>
    <p:sldId id="2147470664" r:id="rId36"/>
    <p:sldId id="2147470510" r:id="rId37"/>
    <p:sldId id="2147470665" r:id="rId38"/>
    <p:sldId id="2147470666" r:id="rId39"/>
    <p:sldId id="2147470667" r:id="rId40"/>
    <p:sldId id="2147470668" r:id="rId41"/>
    <p:sldId id="2147470669" r:id="rId42"/>
    <p:sldId id="2147470670" r:id="rId43"/>
    <p:sldId id="2147470671" r:id="rId44"/>
    <p:sldId id="214747048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12966D7-388E-46EC-A7A0-A9634170F895}">
          <p14:sldIdLst>
            <p14:sldId id="2147470302"/>
            <p14:sldId id="2147470314"/>
          </p14:sldIdLst>
        </p14:section>
        <p14:section name="G Loan Security" id="{487CA296-D094-4931-B539-D3416FBF9D34}">
          <p14:sldIdLst>
            <p14:sldId id="2147470501"/>
            <p14:sldId id="2147470524"/>
            <p14:sldId id="2147470673"/>
            <p14:sldId id="2147470655"/>
            <p14:sldId id="2147470523"/>
            <p14:sldId id="2147470527"/>
            <p14:sldId id="2147470525"/>
            <p14:sldId id="2147470526"/>
            <p14:sldId id="2147470659"/>
            <p14:sldId id="2147470656"/>
            <p14:sldId id="2147470672"/>
          </p14:sldIdLst>
        </p14:section>
        <p14:section name="Loan Servicing" id="{FFE282C1-8A10-4225-861E-9AE37BAE3CE2}">
          <p14:sldIdLst>
            <p14:sldId id="2147470502"/>
            <p14:sldId id="2147470658"/>
            <p14:sldId id="2147470630"/>
            <p14:sldId id="2147470661"/>
          </p14:sldIdLst>
        </p14:section>
        <p14:section name="Lender Reviews" id="{EBE812A2-67D6-4D80-B931-2B79F9B306F0}">
          <p14:sldIdLst>
            <p14:sldId id="2147470503"/>
            <p14:sldId id="2147470662"/>
          </p14:sldIdLst>
        </p14:section>
        <p14:section name="Estimated Loss Claim" id="{49F016C2-461B-45A4-A993-BA4E9AC5343C}">
          <p14:sldIdLst>
            <p14:sldId id="2147470513"/>
            <p14:sldId id="2147470664"/>
          </p14:sldIdLst>
        </p14:section>
        <p14:section name="Status Reports" id="{DE5E3973-4B33-40F5-8D7D-ED1AC7C8205B}">
          <p14:sldIdLst>
            <p14:sldId id="2147470510"/>
            <p14:sldId id="2147470665"/>
            <p14:sldId id="2147470666"/>
            <p14:sldId id="2147470667"/>
            <p14:sldId id="2147470668"/>
            <p14:sldId id="2147470669"/>
            <p14:sldId id="2147470670"/>
            <p14:sldId id="2147470671"/>
            <p14:sldId id="21474704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3DA129-9329-3518-3232-0FA7EFED8C92}" name="Patterson, Alexander - FPAC-FSA, NY" initials="AP" userId="S::Alexander.Patterson@usda.gov::83295ad2-80ff-4651-b7e7-2096aea98bc0" providerId="AD"/>
  <p188:author id="{9C2425AF-3596-1DE2-6757-C23CFBA10737}" name="Anderson, Blain" initials="AB" userId="S::blanderson@deloitte.com::b80ff9d3-9f1a-4666-bb61-4294a0876f68" providerId="AD"/>
  <p188:author id="{BE9BB4B0-A455-E07E-F073-AAD5C630C5EF}" name="Golaszewski, Jesse" initials="GJ" userId="S::jgolaszewski@deloitte.com::0b8cf8b4-4117-4005-bef2-d0d3e240585e" providerId="AD"/>
  <p188:author id="{A38206CF-C234-A23C-79E1-A8E8E8F43805}" name="Ours, Carolyn (CTR) - FPAC-FSA, VA" initials="CO" userId="S::Carolyn.Ours@usda.gov::2108b96c-95b4-474d-b26a-3660b81f0702" providerId="AD"/>
  <p188:author id="{2F103ED4-BD43-BE4A-0768-163E0477E941}" name="Ours, Carolyn" initials="OC" userId="S::caours@deloitte.com::a1ab82c3-97b8-4b67-9936-083ef501cd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413A"/>
    <a:srgbClr val="6C8080"/>
    <a:srgbClr val="658D1B"/>
    <a:srgbClr val="236430"/>
    <a:srgbClr val="54875E"/>
    <a:srgbClr val="7F7F7F"/>
    <a:srgbClr val="B95915"/>
    <a:srgbClr val="FFFFFF"/>
    <a:srgbClr val="FA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44FBE-2152-CDF4-7C1C-6965A3190DC4}" v="1" dt="2025-08-28T12:58:12.741"/>
    <p1510:client id="{DF7C0405-A87A-4B86-93F0-0133C4CE1511}" v="129" dt="2025-08-26T16:29:41.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swick, Megan - FPAC-FSA, NJ" userId="S::megan.everswick@usda.gov::04ae719c-d379-4ed5-87ac-4ef435ee5045" providerId="AD" clId="Web-{8FF95F98-52F8-0F72-9E33-3FB5B7B7BE82}"/>
    <pc:docChg chg="addSld delSld modSld sldOrd modSection">
      <pc:chgData name="Everswick, Megan - FPAC-FSA, NJ" userId="S::megan.everswick@usda.gov::04ae719c-d379-4ed5-87ac-4ef435ee5045" providerId="AD" clId="Web-{8FF95F98-52F8-0F72-9E33-3FB5B7B7BE82}" dt="2025-08-20T17:49:23.433" v="604" actId="20577"/>
      <pc:docMkLst>
        <pc:docMk/>
      </pc:docMkLst>
      <pc:sldChg chg="modSp del ord">
        <pc:chgData name="Everswick, Megan - FPAC-FSA, NJ" userId="S::megan.everswick@usda.gov::04ae719c-d379-4ed5-87ac-4ef435ee5045" providerId="AD" clId="Web-{8FF95F98-52F8-0F72-9E33-3FB5B7B7BE82}" dt="2025-08-20T14:50:01.596" v="83"/>
        <pc:sldMkLst>
          <pc:docMk/>
          <pc:sldMk cId="1711169115" sldId="2147470333"/>
        </pc:sldMkLst>
      </pc:sldChg>
      <pc:sldChg chg="del">
        <pc:chgData name="Everswick, Megan - FPAC-FSA, NJ" userId="S::megan.everswick@usda.gov::04ae719c-d379-4ed5-87ac-4ef435ee5045" providerId="AD" clId="Web-{8FF95F98-52F8-0F72-9E33-3FB5B7B7BE82}" dt="2025-08-20T16:59:50.707" v="225"/>
        <pc:sldMkLst>
          <pc:docMk/>
          <pc:sldMk cId="4099288809" sldId="2147470334"/>
        </pc:sldMkLst>
      </pc:sldChg>
      <pc:sldChg chg="del">
        <pc:chgData name="Everswick, Megan - FPAC-FSA, NJ" userId="S::megan.everswick@usda.gov::04ae719c-d379-4ed5-87ac-4ef435ee5045" providerId="AD" clId="Web-{8FF95F98-52F8-0F72-9E33-3FB5B7B7BE82}" dt="2025-08-20T16:59:52.519" v="226"/>
        <pc:sldMkLst>
          <pc:docMk/>
          <pc:sldMk cId="4126090430" sldId="2147470335"/>
        </pc:sldMkLst>
      </pc:sldChg>
      <pc:sldChg chg="del">
        <pc:chgData name="Everswick, Megan - FPAC-FSA, NJ" userId="S::megan.everswick@usda.gov::04ae719c-d379-4ed5-87ac-4ef435ee5045" providerId="AD" clId="Web-{8FF95F98-52F8-0F72-9E33-3FB5B7B7BE82}" dt="2025-08-20T16:59:56.707" v="228"/>
        <pc:sldMkLst>
          <pc:docMk/>
          <pc:sldMk cId="926079702" sldId="2147470336"/>
        </pc:sldMkLst>
      </pc:sldChg>
      <pc:sldChg chg="del">
        <pc:chgData name="Everswick, Megan - FPAC-FSA, NJ" userId="S::megan.everswick@usda.gov::04ae719c-d379-4ed5-87ac-4ef435ee5045" providerId="AD" clId="Web-{8FF95F98-52F8-0F72-9E33-3FB5B7B7BE82}" dt="2025-08-20T16:59:56.722" v="229"/>
        <pc:sldMkLst>
          <pc:docMk/>
          <pc:sldMk cId="4199230700" sldId="2147470338"/>
        </pc:sldMkLst>
      </pc:sldChg>
      <pc:sldChg chg="del">
        <pc:chgData name="Everswick, Megan - FPAC-FSA, NJ" userId="S::megan.everswick@usda.gov::04ae719c-d379-4ed5-87ac-4ef435ee5045" providerId="AD" clId="Web-{8FF95F98-52F8-0F72-9E33-3FB5B7B7BE82}" dt="2025-08-20T17:00:44.660" v="259"/>
        <pc:sldMkLst>
          <pc:docMk/>
          <pc:sldMk cId="2895249470" sldId="2147470341"/>
        </pc:sldMkLst>
      </pc:sldChg>
      <pc:sldChg chg="modSp">
        <pc:chgData name="Everswick, Megan - FPAC-FSA, NJ" userId="S::megan.everswick@usda.gov::04ae719c-d379-4ed5-87ac-4ef435ee5045" providerId="AD" clId="Web-{8FF95F98-52F8-0F72-9E33-3FB5B7B7BE82}" dt="2025-08-20T14:31:04.305" v="13" actId="20577"/>
        <pc:sldMkLst>
          <pc:docMk/>
          <pc:sldMk cId="3921136999" sldId="2147470502"/>
        </pc:sldMkLst>
        <pc:spChg chg="mod">
          <ac:chgData name="Everswick, Megan - FPAC-FSA, NJ" userId="S::megan.everswick@usda.gov::04ae719c-d379-4ed5-87ac-4ef435ee5045" providerId="AD" clId="Web-{8FF95F98-52F8-0F72-9E33-3FB5B7B7BE82}" dt="2025-08-20T14:31:04.305" v="13" actId="20577"/>
          <ac:spMkLst>
            <pc:docMk/>
            <pc:sldMk cId="3921136999" sldId="2147470502"/>
            <ac:spMk id="11" creationId="{91756410-008C-6574-E2A1-1D953445574B}"/>
          </ac:spMkLst>
        </pc:spChg>
      </pc:sldChg>
      <pc:sldChg chg="modSp">
        <pc:chgData name="Everswick, Megan - FPAC-FSA, NJ" userId="S::megan.everswick@usda.gov::04ae719c-d379-4ed5-87ac-4ef435ee5045" providerId="AD" clId="Web-{8FF95F98-52F8-0F72-9E33-3FB5B7B7BE82}" dt="2025-08-20T17:00:12.301" v="242" actId="20577"/>
        <pc:sldMkLst>
          <pc:docMk/>
          <pc:sldMk cId="67462400" sldId="2147470503"/>
        </pc:sldMkLst>
        <pc:spChg chg="mod">
          <ac:chgData name="Everswick, Megan - FPAC-FSA, NJ" userId="S::megan.everswick@usda.gov::04ae719c-d379-4ed5-87ac-4ef435ee5045" providerId="AD" clId="Web-{8FF95F98-52F8-0F72-9E33-3FB5B7B7BE82}" dt="2025-08-20T17:00:12.301" v="242" actId="20577"/>
          <ac:spMkLst>
            <pc:docMk/>
            <pc:sldMk cId="67462400" sldId="2147470503"/>
            <ac:spMk id="11" creationId="{91756410-008C-6574-E2A1-1D953445574B}"/>
          </ac:spMkLst>
        </pc:spChg>
      </pc:sldChg>
      <pc:sldChg chg="del">
        <pc:chgData name="Everswick, Megan - FPAC-FSA, NJ" userId="S::megan.everswick@usda.gov::04ae719c-d379-4ed5-87ac-4ef435ee5045" providerId="AD" clId="Web-{8FF95F98-52F8-0F72-9E33-3FB5B7B7BE82}" dt="2025-08-20T17:00:17.894" v="244"/>
        <pc:sldMkLst>
          <pc:docMk/>
          <pc:sldMk cId="2753740496" sldId="2147470504"/>
        </pc:sldMkLst>
      </pc:sldChg>
      <pc:sldChg chg="modSp">
        <pc:chgData name="Everswick, Megan - FPAC-FSA, NJ" userId="S::megan.everswick@usda.gov::04ae719c-d379-4ed5-87ac-4ef435ee5045" providerId="AD" clId="Web-{8FF95F98-52F8-0F72-9E33-3FB5B7B7BE82}" dt="2025-08-20T17:25:46.493" v="413" actId="20577"/>
        <pc:sldMkLst>
          <pc:docMk/>
          <pc:sldMk cId="1312565282" sldId="2147470510"/>
        </pc:sldMkLst>
        <pc:spChg chg="mod">
          <ac:chgData name="Everswick, Megan - FPAC-FSA, NJ" userId="S::megan.everswick@usda.gov::04ae719c-d379-4ed5-87ac-4ef435ee5045" providerId="AD" clId="Web-{8FF95F98-52F8-0F72-9E33-3FB5B7B7BE82}" dt="2025-08-20T17:25:46.493" v="413" actId="20577"/>
          <ac:spMkLst>
            <pc:docMk/>
            <pc:sldMk cId="1312565282" sldId="2147470510"/>
            <ac:spMk id="11" creationId="{91756410-008C-6574-E2A1-1D953445574B}"/>
          </ac:spMkLst>
        </pc:spChg>
      </pc:sldChg>
      <pc:sldChg chg="add del">
        <pc:chgData name="Everswick, Megan - FPAC-FSA, NJ" userId="S::megan.everswick@usda.gov::04ae719c-d379-4ed5-87ac-4ef435ee5045" providerId="AD" clId="Web-{8FF95F98-52F8-0F72-9E33-3FB5B7B7BE82}" dt="2025-08-20T17:25:22.930" v="394"/>
        <pc:sldMkLst>
          <pc:docMk/>
          <pc:sldMk cId="2868953603" sldId="2147470512"/>
        </pc:sldMkLst>
      </pc:sldChg>
      <pc:sldChg chg="modSp add del">
        <pc:chgData name="Everswick, Megan - FPAC-FSA, NJ" userId="S::megan.everswick@usda.gov::04ae719c-d379-4ed5-87ac-4ef435ee5045" providerId="AD" clId="Web-{8FF95F98-52F8-0F72-9E33-3FB5B7B7BE82}" dt="2025-08-20T17:25:15.930" v="392" actId="20577"/>
        <pc:sldMkLst>
          <pc:docMk/>
          <pc:sldMk cId="2923036889" sldId="2147470513"/>
        </pc:sldMkLst>
        <pc:spChg chg="mod">
          <ac:chgData name="Everswick, Megan - FPAC-FSA, NJ" userId="S::megan.everswick@usda.gov::04ae719c-d379-4ed5-87ac-4ef435ee5045" providerId="AD" clId="Web-{8FF95F98-52F8-0F72-9E33-3FB5B7B7BE82}" dt="2025-08-20T17:25:15.930" v="392" actId="20577"/>
          <ac:spMkLst>
            <pc:docMk/>
            <pc:sldMk cId="2923036889" sldId="2147470513"/>
            <ac:spMk id="11" creationId="{91756410-008C-6574-E2A1-1D953445574B}"/>
          </ac:spMkLst>
        </pc:spChg>
      </pc:sldChg>
      <pc:sldChg chg="del">
        <pc:chgData name="Everswick, Megan - FPAC-FSA, NJ" userId="S::megan.everswick@usda.gov::04ae719c-d379-4ed5-87ac-4ef435ee5045" providerId="AD" clId="Web-{8FF95F98-52F8-0F72-9E33-3FB5B7B7BE82}" dt="2025-08-20T17:25:47.618" v="414"/>
        <pc:sldMkLst>
          <pc:docMk/>
          <pc:sldMk cId="1911229154" sldId="2147470611"/>
        </pc:sldMkLst>
      </pc:sldChg>
      <pc:sldChg chg="del">
        <pc:chgData name="Everswick, Megan - FPAC-FSA, NJ" userId="S::megan.everswick@usda.gov::04ae719c-d379-4ed5-87ac-4ef435ee5045" providerId="AD" clId="Web-{8FF95F98-52F8-0F72-9E33-3FB5B7B7BE82}" dt="2025-08-20T17:25:49.321" v="416"/>
        <pc:sldMkLst>
          <pc:docMk/>
          <pc:sldMk cId="3122605161" sldId="2147470612"/>
        </pc:sldMkLst>
      </pc:sldChg>
      <pc:sldChg chg="del">
        <pc:chgData name="Everswick, Megan - FPAC-FSA, NJ" userId="S::megan.everswick@usda.gov::04ae719c-d379-4ed5-87ac-4ef435ee5045" providerId="AD" clId="Web-{8FF95F98-52F8-0F72-9E33-3FB5B7B7BE82}" dt="2025-08-20T17:25:48.383" v="415"/>
        <pc:sldMkLst>
          <pc:docMk/>
          <pc:sldMk cId="4232500873" sldId="2147470613"/>
        </pc:sldMkLst>
      </pc:sldChg>
      <pc:sldChg chg="del">
        <pc:chgData name="Everswick, Megan - FPAC-FSA, NJ" userId="S::megan.everswick@usda.gov::04ae719c-d379-4ed5-87ac-4ef435ee5045" providerId="AD" clId="Web-{8FF95F98-52F8-0F72-9E33-3FB5B7B7BE82}" dt="2025-08-20T17:25:49.540" v="417"/>
        <pc:sldMkLst>
          <pc:docMk/>
          <pc:sldMk cId="2384667636" sldId="2147470614"/>
        </pc:sldMkLst>
      </pc:sldChg>
      <pc:sldChg chg="del">
        <pc:chgData name="Everswick, Megan - FPAC-FSA, NJ" userId="S::megan.everswick@usda.gov::04ae719c-d379-4ed5-87ac-4ef435ee5045" providerId="AD" clId="Web-{8FF95F98-52F8-0F72-9E33-3FB5B7B7BE82}" dt="2025-08-20T17:25:50.508" v="418"/>
        <pc:sldMkLst>
          <pc:docMk/>
          <pc:sldMk cId="2514080954" sldId="2147470619"/>
        </pc:sldMkLst>
      </pc:sldChg>
      <pc:sldChg chg="del">
        <pc:chgData name="Everswick, Megan - FPAC-FSA, NJ" userId="S::megan.everswick@usda.gov::04ae719c-d379-4ed5-87ac-4ef435ee5045" providerId="AD" clId="Web-{8FF95F98-52F8-0F72-9E33-3FB5B7B7BE82}" dt="2025-08-20T17:25:51.165" v="419"/>
        <pc:sldMkLst>
          <pc:docMk/>
          <pc:sldMk cId="1971552022" sldId="2147470624"/>
        </pc:sldMkLst>
      </pc:sldChg>
      <pc:sldChg chg="del">
        <pc:chgData name="Everswick, Megan - FPAC-FSA, NJ" userId="S::megan.everswick@usda.gov::04ae719c-d379-4ed5-87ac-4ef435ee5045" providerId="AD" clId="Web-{8FF95F98-52F8-0F72-9E33-3FB5B7B7BE82}" dt="2025-08-20T17:25:51.743" v="420"/>
        <pc:sldMkLst>
          <pc:docMk/>
          <pc:sldMk cId="2311980130" sldId="2147470625"/>
        </pc:sldMkLst>
      </pc:sldChg>
      <pc:sldChg chg="add del">
        <pc:chgData name="Everswick, Megan - FPAC-FSA, NJ" userId="S::megan.everswick@usda.gov::04ae719c-d379-4ed5-87ac-4ef435ee5045" providerId="AD" clId="Web-{8FF95F98-52F8-0F72-9E33-3FB5B7B7BE82}" dt="2025-08-20T17:25:18.195" v="393"/>
        <pc:sldMkLst>
          <pc:docMk/>
          <pc:sldMk cId="3939361688" sldId="2147470628"/>
        </pc:sldMkLst>
      </pc:sldChg>
      <pc:sldChg chg="modSp">
        <pc:chgData name="Everswick, Megan - FPAC-FSA, NJ" userId="S::megan.everswick@usda.gov::04ae719c-d379-4ed5-87ac-4ef435ee5045" providerId="AD" clId="Web-{8FF95F98-52F8-0F72-9E33-3FB5B7B7BE82}" dt="2025-08-20T16:33:56.749" v="137" actId="20577"/>
        <pc:sldMkLst>
          <pc:docMk/>
          <pc:sldMk cId="31991065" sldId="2147470630"/>
        </pc:sldMkLst>
        <pc:spChg chg="mod">
          <ac:chgData name="Everswick, Megan - FPAC-FSA, NJ" userId="S::megan.everswick@usda.gov::04ae719c-d379-4ed5-87ac-4ef435ee5045" providerId="AD" clId="Web-{8FF95F98-52F8-0F72-9E33-3FB5B7B7BE82}" dt="2025-08-20T16:33:25.123" v="132" actId="20577"/>
          <ac:spMkLst>
            <pc:docMk/>
            <pc:sldMk cId="31991065" sldId="2147470630"/>
            <ac:spMk id="2" creationId="{418EACAF-F7AB-21A2-20D0-AE8B2B496B46}"/>
          </ac:spMkLst>
        </pc:spChg>
        <pc:spChg chg="mod">
          <ac:chgData name="Everswick, Megan - FPAC-FSA, NJ" userId="S::megan.everswick@usda.gov::04ae719c-d379-4ed5-87ac-4ef435ee5045" providerId="AD" clId="Web-{8FF95F98-52F8-0F72-9E33-3FB5B7B7BE82}" dt="2025-08-20T16:33:56.749" v="137" actId="20577"/>
          <ac:spMkLst>
            <pc:docMk/>
            <pc:sldMk cId="31991065" sldId="2147470630"/>
            <ac:spMk id="8" creationId="{B131C8E6-9A7A-B271-E90E-B64A712B51A2}"/>
          </ac:spMkLst>
        </pc:spChg>
      </pc:sldChg>
      <pc:sldChg chg="del">
        <pc:chgData name="Everswick, Megan - FPAC-FSA, NJ" userId="S::megan.everswick@usda.gov::04ae719c-d379-4ed5-87ac-4ef435ee5045" providerId="AD" clId="Web-{8FF95F98-52F8-0F72-9E33-3FB5B7B7BE82}" dt="2025-08-20T16:59:54.582" v="227"/>
        <pc:sldMkLst>
          <pc:docMk/>
          <pc:sldMk cId="3404175436" sldId="2147470631"/>
        </pc:sldMkLst>
      </pc:sldChg>
      <pc:sldChg chg="del">
        <pc:chgData name="Everswick, Megan - FPAC-FSA, NJ" userId="S::megan.everswick@usda.gov::04ae719c-d379-4ed5-87ac-4ef435ee5045" providerId="AD" clId="Web-{8FF95F98-52F8-0F72-9E33-3FB5B7B7BE82}" dt="2025-08-20T17:00:18.691" v="245"/>
        <pc:sldMkLst>
          <pc:docMk/>
          <pc:sldMk cId="1449763777" sldId="2147470636"/>
        </pc:sldMkLst>
      </pc:sldChg>
      <pc:sldChg chg="del">
        <pc:chgData name="Everswick, Megan - FPAC-FSA, NJ" userId="S::megan.everswick@usda.gov::04ae719c-d379-4ed5-87ac-4ef435ee5045" providerId="AD" clId="Web-{8FF95F98-52F8-0F72-9E33-3FB5B7B7BE82}" dt="2025-08-20T17:00:19.754" v="246"/>
        <pc:sldMkLst>
          <pc:docMk/>
          <pc:sldMk cId="3711513615" sldId="2147470637"/>
        </pc:sldMkLst>
      </pc:sldChg>
      <pc:sldChg chg="del">
        <pc:chgData name="Everswick, Megan - FPAC-FSA, NJ" userId="S::megan.everswick@usda.gov::04ae719c-d379-4ed5-87ac-4ef435ee5045" providerId="AD" clId="Web-{8FF95F98-52F8-0F72-9E33-3FB5B7B7BE82}" dt="2025-08-20T17:00:22.066" v="247"/>
        <pc:sldMkLst>
          <pc:docMk/>
          <pc:sldMk cId="961710685" sldId="2147470638"/>
        </pc:sldMkLst>
      </pc:sldChg>
      <pc:sldChg chg="del">
        <pc:chgData name="Everswick, Megan - FPAC-FSA, NJ" userId="S::megan.everswick@usda.gov::04ae719c-d379-4ed5-87ac-4ef435ee5045" providerId="AD" clId="Web-{8FF95F98-52F8-0F72-9E33-3FB5B7B7BE82}" dt="2025-08-20T17:00:22.238" v="248"/>
        <pc:sldMkLst>
          <pc:docMk/>
          <pc:sldMk cId="10413357" sldId="2147470639"/>
        </pc:sldMkLst>
      </pc:sldChg>
      <pc:sldChg chg="del">
        <pc:chgData name="Everswick, Megan - FPAC-FSA, NJ" userId="S::megan.everswick@usda.gov::04ae719c-d379-4ed5-87ac-4ef435ee5045" providerId="AD" clId="Web-{8FF95F98-52F8-0F72-9E33-3FB5B7B7BE82}" dt="2025-08-20T17:00:27.988" v="250"/>
        <pc:sldMkLst>
          <pc:docMk/>
          <pc:sldMk cId="2523028895" sldId="2147470640"/>
        </pc:sldMkLst>
      </pc:sldChg>
      <pc:sldChg chg="del">
        <pc:chgData name="Everswick, Megan - FPAC-FSA, NJ" userId="S::megan.everswick@usda.gov::04ae719c-d379-4ed5-87ac-4ef435ee5045" providerId="AD" clId="Web-{8FF95F98-52F8-0F72-9E33-3FB5B7B7BE82}" dt="2025-08-20T17:00:23.973" v="249"/>
        <pc:sldMkLst>
          <pc:docMk/>
          <pc:sldMk cId="3407467681" sldId="2147470641"/>
        </pc:sldMkLst>
      </pc:sldChg>
      <pc:sldChg chg="del">
        <pc:chgData name="Everswick, Megan - FPAC-FSA, NJ" userId="S::megan.everswick@usda.gov::04ae719c-d379-4ed5-87ac-4ef435ee5045" providerId="AD" clId="Web-{8FF95F98-52F8-0F72-9E33-3FB5B7B7BE82}" dt="2025-08-20T17:00:29.473" v="251"/>
        <pc:sldMkLst>
          <pc:docMk/>
          <pc:sldMk cId="3500901392" sldId="2147470642"/>
        </pc:sldMkLst>
      </pc:sldChg>
      <pc:sldChg chg="del">
        <pc:chgData name="Everswick, Megan - FPAC-FSA, NJ" userId="S::megan.everswick@usda.gov::04ae719c-d379-4ed5-87ac-4ef435ee5045" providerId="AD" clId="Web-{8FF95F98-52F8-0F72-9E33-3FB5B7B7BE82}" dt="2025-08-20T17:00:34.442" v="252"/>
        <pc:sldMkLst>
          <pc:docMk/>
          <pc:sldMk cId="2442260194" sldId="2147470643"/>
        </pc:sldMkLst>
      </pc:sldChg>
      <pc:sldChg chg="del">
        <pc:chgData name="Everswick, Megan - FPAC-FSA, NJ" userId="S::megan.everswick@usda.gov::04ae719c-d379-4ed5-87ac-4ef435ee5045" providerId="AD" clId="Web-{8FF95F98-52F8-0F72-9E33-3FB5B7B7BE82}" dt="2025-08-20T17:00:37.457" v="253"/>
        <pc:sldMkLst>
          <pc:docMk/>
          <pc:sldMk cId="2364325620" sldId="2147470644"/>
        </pc:sldMkLst>
      </pc:sldChg>
      <pc:sldChg chg="del">
        <pc:chgData name="Everswick, Megan - FPAC-FSA, NJ" userId="S::megan.everswick@usda.gov::04ae719c-d379-4ed5-87ac-4ef435ee5045" providerId="AD" clId="Web-{8FF95F98-52F8-0F72-9E33-3FB5B7B7BE82}" dt="2025-08-20T17:00:38.176" v="254"/>
        <pc:sldMkLst>
          <pc:docMk/>
          <pc:sldMk cId="1285456079" sldId="2147470645"/>
        </pc:sldMkLst>
      </pc:sldChg>
      <pc:sldChg chg="del">
        <pc:chgData name="Everswick, Megan - FPAC-FSA, NJ" userId="S::megan.everswick@usda.gov::04ae719c-d379-4ed5-87ac-4ef435ee5045" providerId="AD" clId="Web-{8FF95F98-52F8-0F72-9E33-3FB5B7B7BE82}" dt="2025-08-20T17:00:41.645" v="255"/>
        <pc:sldMkLst>
          <pc:docMk/>
          <pc:sldMk cId="120871756" sldId="2147470646"/>
        </pc:sldMkLst>
      </pc:sldChg>
      <pc:sldChg chg="del">
        <pc:chgData name="Everswick, Megan - FPAC-FSA, NJ" userId="S::megan.everswick@usda.gov::04ae719c-d379-4ed5-87ac-4ef435ee5045" providerId="AD" clId="Web-{8FF95F98-52F8-0F72-9E33-3FB5B7B7BE82}" dt="2025-08-20T17:00:42.473" v="256"/>
        <pc:sldMkLst>
          <pc:docMk/>
          <pc:sldMk cId="2686862614" sldId="2147470648"/>
        </pc:sldMkLst>
      </pc:sldChg>
      <pc:sldChg chg="del">
        <pc:chgData name="Everswick, Megan - FPAC-FSA, NJ" userId="S::megan.everswick@usda.gov::04ae719c-d379-4ed5-87ac-4ef435ee5045" providerId="AD" clId="Web-{8FF95F98-52F8-0F72-9E33-3FB5B7B7BE82}" dt="2025-08-20T17:00:43.551" v="257"/>
        <pc:sldMkLst>
          <pc:docMk/>
          <pc:sldMk cId="1470873017" sldId="2147470649"/>
        </pc:sldMkLst>
      </pc:sldChg>
      <pc:sldChg chg="del">
        <pc:chgData name="Everswick, Megan - FPAC-FSA, NJ" userId="S::megan.everswick@usda.gov::04ae719c-d379-4ed5-87ac-4ef435ee5045" providerId="AD" clId="Web-{8FF95F98-52F8-0F72-9E33-3FB5B7B7BE82}" dt="2025-08-20T17:00:44.364" v="258"/>
        <pc:sldMkLst>
          <pc:docMk/>
          <pc:sldMk cId="1862234068" sldId="2147470650"/>
        </pc:sldMkLst>
      </pc:sldChg>
      <pc:sldChg chg="del">
        <pc:chgData name="Everswick, Megan - FPAC-FSA, NJ" userId="S::megan.everswick@usda.gov::04ae719c-d379-4ed5-87ac-4ef435ee5045" providerId="AD" clId="Web-{8FF95F98-52F8-0F72-9E33-3FB5B7B7BE82}" dt="2025-08-20T17:00:17.598" v="243"/>
        <pc:sldMkLst>
          <pc:docMk/>
          <pc:sldMk cId="3713426120" sldId="2147470651"/>
        </pc:sldMkLst>
      </pc:sldChg>
      <pc:sldChg chg="del">
        <pc:chgData name="Everswick, Megan - FPAC-FSA, NJ" userId="S::megan.everswick@usda.gov::04ae719c-d379-4ed5-87ac-4ef435ee5045" providerId="AD" clId="Web-{8FF95F98-52F8-0F72-9E33-3FB5B7B7BE82}" dt="2025-08-20T17:25:53.899" v="423"/>
        <pc:sldMkLst>
          <pc:docMk/>
          <pc:sldMk cId="1099256756" sldId="2147470652"/>
        </pc:sldMkLst>
      </pc:sldChg>
      <pc:sldChg chg="del">
        <pc:chgData name="Everswick, Megan - FPAC-FSA, NJ" userId="S::megan.everswick@usda.gov::04ae719c-d379-4ed5-87ac-4ef435ee5045" providerId="AD" clId="Web-{8FF95F98-52F8-0F72-9E33-3FB5B7B7BE82}" dt="2025-08-20T17:25:52.743" v="421"/>
        <pc:sldMkLst>
          <pc:docMk/>
          <pc:sldMk cId="3473012683" sldId="2147470653"/>
        </pc:sldMkLst>
      </pc:sldChg>
      <pc:sldChg chg="del">
        <pc:chgData name="Everswick, Megan - FPAC-FSA, NJ" userId="S::megan.everswick@usda.gov::04ae719c-d379-4ed5-87ac-4ef435ee5045" providerId="AD" clId="Web-{8FF95F98-52F8-0F72-9E33-3FB5B7B7BE82}" dt="2025-08-20T17:25:53.212" v="422"/>
        <pc:sldMkLst>
          <pc:docMk/>
          <pc:sldMk cId="1235316998" sldId="2147470654"/>
        </pc:sldMkLst>
      </pc:sldChg>
      <pc:sldChg chg="delSp modSp new ord">
        <pc:chgData name="Everswick, Megan - FPAC-FSA, NJ" userId="S::megan.everswick@usda.gov::04ae719c-d379-4ed5-87ac-4ef435ee5045" providerId="AD" clId="Web-{8FF95F98-52F8-0F72-9E33-3FB5B7B7BE82}" dt="2025-08-20T14:48:41.439" v="48" actId="20577"/>
        <pc:sldMkLst>
          <pc:docMk/>
          <pc:sldMk cId="1788601594" sldId="2147470657"/>
        </pc:sldMkLst>
      </pc:sldChg>
      <pc:sldChg chg="addSp modSp add replId">
        <pc:chgData name="Everswick, Megan - FPAC-FSA, NJ" userId="S::megan.everswick@usda.gov::04ae719c-d379-4ed5-87ac-4ef435ee5045" providerId="AD" clId="Web-{8FF95F98-52F8-0F72-9E33-3FB5B7B7BE82}" dt="2025-08-20T16:35:07.140" v="152" actId="14100"/>
        <pc:sldMkLst>
          <pc:docMk/>
          <pc:sldMk cId="4097440243" sldId="2147470658"/>
        </pc:sldMkLst>
        <pc:spChg chg="mod">
          <ac:chgData name="Everswick, Megan - FPAC-FSA, NJ" userId="S::megan.everswick@usda.gov::04ae719c-d379-4ed5-87ac-4ef435ee5045" providerId="AD" clId="Web-{8FF95F98-52F8-0F72-9E33-3FB5B7B7BE82}" dt="2025-08-20T14:49:19.377" v="67" actId="20577"/>
          <ac:spMkLst>
            <pc:docMk/>
            <pc:sldMk cId="4097440243" sldId="2147470658"/>
            <ac:spMk id="3" creationId="{EE41CB8C-3C44-3AA4-E9D6-677BD7A1F687}"/>
          </ac:spMkLst>
        </pc:spChg>
        <pc:spChg chg="mod">
          <ac:chgData name="Everswick, Megan - FPAC-FSA, NJ" userId="S::megan.everswick@usda.gov::04ae719c-d379-4ed5-87ac-4ef435ee5045" providerId="AD" clId="Web-{8FF95F98-52F8-0F72-9E33-3FB5B7B7BE82}" dt="2025-08-20T16:34:28.452" v="139" actId="20577"/>
          <ac:spMkLst>
            <pc:docMk/>
            <pc:sldMk cId="4097440243" sldId="2147470658"/>
            <ac:spMk id="4" creationId="{A75B831B-356E-4801-AE9A-99F9D8AA314C}"/>
          </ac:spMkLst>
        </pc:spChg>
        <pc:spChg chg="mod">
          <ac:chgData name="Everswick, Megan - FPAC-FSA, NJ" userId="S::megan.everswick@usda.gov::04ae719c-d379-4ed5-87ac-4ef435ee5045" providerId="AD" clId="Web-{8FF95F98-52F8-0F72-9E33-3FB5B7B7BE82}" dt="2025-08-20T16:35:01.125" v="151" actId="14100"/>
          <ac:spMkLst>
            <pc:docMk/>
            <pc:sldMk cId="4097440243" sldId="2147470658"/>
            <ac:spMk id="6" creationId="{BB6AC026-CAE9-E912-4784-DBC052763C75}"/>
          </ac:spMkLst>
        </pc:spChg>
        <pc:grpChg chg="add mod">
          <ac:chgData name="Everswick, Megan - FPAC-FSA, NJ" userId="S::megan.everswick@usda.gov::04ae719c-d379-4ed5-87ac-4ef435ee5045" providerId="AD" clId="Web-{8FF95F98-52F8-0F72-9E33-3FB5B7B7BE82}" dt="2025-08-20T16:35:07.140" v="152" actId="14100"/>
          <ac:grpSpMkLst>
            <pc:docMk/>
            <pc:sldMk cId="4097440243" sldId="2147470658"/>
            <ac:grpSpMk id="8" creationId="{F4819237-F8B9-9673-4DE4-035C0C73F49F}"/>
          </ac:grpSpMkLst>
        </pc:grpChg>
      </pc:sldChg>
      <pc:sldChg chg="addSp delSp modSp new del ord">
        <pc:chgData name="Everswick, Megan - FPAC-FSA, NJ" userId="S::megan.everswick@usda.gov::04ae719c-d379-4ed5-87ac-4ef435ee5045" providerId="AD" clId="Web-{8FF95F98-52F8-0F72-9E33-3FB5B7B7BE82}" dt="2025-08-20T16:36:40.485" v="162"/>
        <pc:sldMkLst>
          <pc:docMk/>
          <pc:sldMk cId="3581045047" sldId="2147470660"/>
        </pc:sldMkLst>
      </pc:sldChg>
      <pc:sldChg chg="delSp modSp add ord replId">
        <pc:chgData name="Everswick, Megan - FPAC-FSA, NJ" userId="S::megan.everswick@usda.gov::04ae719c-d379-4ed5-87ac-4ef435ee5045" providerId="AD" clId="Web-{8FF95F98-52F8-0F72-9E33-3FB5B7B7BE82}" dt="2025-08-20T16:59:12.362" v="224" actId="20577"/>
        <pc:sldMkLst>
          <pc:docMk/>
          <pc:sldMk cId="2693431267" sldId="2147470661"/>
        </pc:sldMkLst>
        <pc:spChg chg="mod">
          <ac:chgData name="Everswick, Megan - FPAC-FSA, NJ" userId="S::megan.everswick@usda.gov::04ae719c-d379-4ed5-87ac-4ef435ee5045" providerId="AD" clId="Web-{8FF95F98-52F8-0F72-9E33-3FB5B7B7BE82}" dt="2025-08-20T16:37:35.252" v="222" actId="20577"/>
          <ac:spMkLst>
            <pc:docMk/>
            <pc:sldMk cId="2693431267" sldId="2147470661"/>
            <ac:spMk id="3" creationId="{A6F85FD7-9C44-FD02-E3F1-5D7D665AD300}"/>
          </ac:spMkLst>
        </pc:spChg>
        <pc:spChg chg="mod">
          <ac:chgData name="Everswick, Megan - FPAC-FSA, NJ" userId="S::megan.everswick@usda.gov::04ae719c-d379-4ed5-87ac-4ef435ee5045" providerId="AD" clId="Web-{8FF95F98-52F8-0F72-9E33-3FB5B7B7BE82}" dt="2025-08-20T16:59:12.362" v="224" actId="20577"/>
          <ac:spMkLst>
            <pc:docMk/>
            <pc:sldMk cId="2693431267" sldId="2147470661"/>
            <ac:spMk id="4" creationId="{7B921D7B-8D48-ABA8-366E-2ECB83BD4DF1}"/>
          </ac:spMkLst>
        </pc:spChg>
      </pc:sldChg>
      <pc:sldChg chg="modSp add ord replId">
        <pc:chgData name="Everswick, Megan - FPAC-FSA, NJ" userId="S::megan.everswick@usda.gov::04ae719c-d379-4ed5-87ac-4ef435ee5045" providerId="AD" clId="Web-{8FF95F98-52F8-0F72-9E33-3FB5B7B7BE82}" dt="2025-08-20T17:11:01.106" v="299" actId="20577"/>
        <pc:sldMkLst>
          <pc:docMk/>
          <pc:sldMk cId="4053198969" sldId="2147470662"/>
        </pc:sldMkLst>
        <pc:spChg chg="mod">
          <ac:chgData name="Everswick, Megan - FPAC-FSA, NJ" userId="S::megan.everswick@usda.gov::04ae719c-d379-4ed5-87ac-4ef435ee5045" providerId="AD" clId="Web-{8FF95F98-52F8-0F72-9E33-3FB5B7B7BE82}" dt="2025-08-20T17:04:06.319" v="271" actId="20577"/>
          <ac:spMkLst>
            <pc:docMk/>
            <pc:sldMk cId="4053198969" sldId="2147470662"/>
            <ac:spMk id="3" creationId="{B8953D2E-3F31-149E-8AC9-B4E9E6983118}"/>
          </ac:spMkLst>
        </pc:spChg>
        <pc:spChg chg="mod">
          <ac:chgData name="Everswick, Megan - FPAC-FSA, NJ" userId="S::megan.everswick@usda.gov::04ae719c-d379-4ed5-87ac-4ef435ee5045" providerId="AD" clId="Web-{8FF95F98-52F8-0F72-9E33-3FB5B7B7BE82}" dt="2025-08-20T17:11:01.106" v="299" actId="20577"/>
          <ac:spMkLst>
            <pc:docMk/>
            <pc:sldMk cId="4053198969" sldId="2147470662"/>
            <ac:spMk id="4" creationId="{91B20D07-8673-7982-038C-7D3B8EA500DD}"/>
          </ac:spMkLst>
        </pc:spChg>
      </pc:sldChg>
      <pc:sldChg chg="addSp modSp add replId">
        <pc:chgData name="Everswick, Megan - FPAC-FSA, NJ" userId="S::megan.everswick@usda.gov::04ae719c-d379-4ed5-87ac-4ef435ee5045" providerId="AD" clId="Web-{8FF95F98-52F8-0F72-9E33-3FB5B7B7BE82}" dt="2025-08-20T17:36:47.329" v="482" actId="14100"/>
        <pc:sldMkLst>
          <pc:docMk/>
          <pc:sldMk cId="2257946521" sldId="2147470663"/>
        </pc:sldMkLst>
      </pc:sldChg>
      <pc:sldChg chg="addSp delSp modSp add ord replId">
        <pc:chgData name="Everswick, Megan - FPAC-FSA, NJ" userId="S::megan.everswick@usda.gov::04ae719c-d379-4ed5-87ac-4ef435ee5045" providerId="AD" clId="Web-{8FF95F98-52F8-0F72-9E33-3FB5B7B7BE82}" dt="2025-08-20T17:32:57.139" v="477" actId="20577"/>
        <pc:sldMkLst>
          <pc:docMk/>
          <pc:sldMk cId="2332624419" sldId="2147470664"/>
        </pc:sldMkLst>
        <pc:spChg chg="mod">
          <ac:chgData name="Everswick, Megan - FPAC-FSA, NJ" userId="S::megan.everswick@usda.gov::04ae719c-d379-4ed5-87ac-4ef435ee5045" providerId="AD" clId="Web-{8FF95F98-52F8-0F72-9E33-3FB5B7B7BE82}" dt="2025-08-20T17:31:40.575" v="458" actId="20577"/>
          <ac:spMkLst>
            <pc:docMk/>
            <pc:sldMk cId="2332624419" sldId="2147470664"/>
            <ac:spMk id="3" creationId="{80A68DC6-054F-0CDA-8563-72387DA3655A}"/>
          </ac:spMkLst>
        </pc:spChg>
        <pc:spChg chg="mod">
          <ac:chgData name="Everswick, Megan - FPAC-FSA, NJ" userId="S::megan.everswick@usda.gov::04ae719c-d379-4ed5-87ac-4ef435ee5045" providerId="AD" clId="Web-{8FF95F98-52F8-0F72-9E33-3FB5B7B7BE82}" dt="2025-08-20T17:31:52.810" v="461" actId="14100"/>
          <ac:spMkLst>
            <pc:docMk/>
            <pc:sldMk cId="2332624419" sldId="2147470664"/>
            <ac:spMk id="4" creationId="{83E4A794-5C61-E404-3FD3-3EF97B6A7CA2}"/>
          </ac:spMkLst>
        </pc:spChg>
        <pc:spChg chg="add mod">
          <ac:chgData name="Everswick, Megan - FPAC-FSA, NJ" userId="S::megan.everswick@usda.gov::04ae719c-d379-4ed5-87ac-4ef435ee5045" providerId="AD" clId="Web-{8FF95F98-52F8-0F72-9E33-3FB5B7B7BE82}" dt="2025-08-20T17:32:57.139" v="477" actId="20577"/>
          <ac:spMkLst>
            <pc:docMk/>
            <pc:sldMk cId="2332624419" sldId="2147470664"/>
            <ac:spMk id="10" creationId="{01D16627-9C08-DAEA-13A3-CA301125454C}"/>
          </ac:spMkLst>
        </pc:spChg>
      </pc:sldChg>
      <pc:sldChg chg="delSp modSp add ord replId">
        <pc:chgData name="Everswick, Megan - FPAC-FSA, NJ" userId="S::megan.everswick@usda.gov::04ae719c-d379-4ed5-87ac-4ef435ee5045" providerId="AD" clId="Web-{8FF95F98-52F8-0F72-9E33-3FB5B7B7BE82}" dt="2025-08-20T17:47:31.447" v="577"/>
        <pc:sldMkLst>
          <pc:docMk/>
          <pc:sldMk cId="3446198551" sldId="2147470665"/>
        </pc:sldMkLst>
        <pc:spChg chg="mod">
          <ac:chgData name="Everswick, Megan - FPAC-FSA, NJ" userId="S::megan.everswick@usda.gov::04ae719c-d379-4ed5-87ac-4ef435ee5045" providerId="AD" clId="Web-{8FF95F98-52F8-0F72-9E33-3FB5B7B7BE82}" dt="2025-08-20T17:38:49.425" v="507" actId="20577"/>
          <ac:spMkLst>
            <pc:docMk/>
            <pc:sldMk cId="3446198551" sldId="2147470665"/>
            <ac:spMk id="3" creationId="{7C6F324B-5AC0-DE50-1892-55DAA4E3C83A}"/>
          </ac:spMkLst>
        </pc:spChg>
        <pc:spChg chg="mod">
          <ac:chgData name="Everswick, Megan - FPAC-FSA, NJ" userId="S::megan.everswick@usda.gov::04ae719c-d379-4ed5-87ac-4ef435ee5045" providerId="AD" clId="Web-{8FF95F98-52F8-0F72-9E33-3FB5B7B7BE82}" dt="2025-08-20T17:44:08.445" v="510" actId="20577"/>
          <ac:spMkLst>
            <pc:docMk/>
            <pc:sldMk cId="3446198551" sldId="2147470665"/>
            <ac:spMk id="4" creationId="{12C29AB9-47D4-4E8A-5EA3-26B0E5A0D234}"/>
          </ac:spMkLst>
        </pc:spChg>
      </pc:sldChg>
      <pc:sldChg chg="delSp modSp add replId">
        <pc:chgData name="Everswick, Megan - FPAC-FSA, NJ" userId="S::megan.everswick@usda.gov::04ae719c-d379-4ed5-87ac-4ef435ee5045" providerId="AD" clId="Web-{8FF95F98-52F8-0F72-9E33-3FB5B7B7BE82}" dt="2025-08-20T17:47:27.432" v="576"/>
        <pc:sldMkLst>
          <pc:docMk/>
          <pc:sldMk cId="354038173" sldId="2147470666"/>
        </pc:sldMkLst>
        <pc:spChg chg="mod">
          <ac:chgData name="Everswick, Megan - FPAC-FSA, NJ" userId="S::megan.everswick@usda.gov::04ae719c-d379-4ed5-87ac-4ef435ee5045" providerId="AD" clId="Web-{8FF95F98-52F8-0F72-9E33-3FB5B7B7BE82}" dt="2025-08-20T17:44:51.742" v="523" actId="20577"/>
          <ac:spMkLst>
            <pc:docMk/>
            <pc:sldMk cId="354038173" sldId="2147470666"/>
            <ac:spMk id="3" creationId="{6B68C02B-42AB-80EC-BD8D-A8251A597863}"/>
          </ac:spMkLst>
        </pc:spChg>
        <pc:spChg chg="mod">
          <ac:chgData name="Everswick, Megan - FPAC-FSA, NJ" userId="S::megan.everswick@usda.gov::04ae719c-d379-4ed5-87ac-4ef435ee5045" providerId="AD" clId="Web-{8FF95F98-52F8-0F72-9E33-3FB5B7B7BE82}" dt="2025-08-20T17:45:00.758" v="525" actId="20577"/>
          <ac:spMkLst>
            <pc:docMk/>
            <pc:sldMk cId="354038173" sldId="2147470666"/>
            <ac:spMk id="4" creationId="{3A6BB0A2-77A2-4A66-199A-49D17DFB064B}"/>
          </ac:spMkLst>
        </pc:spChg>
      </pc:sldChg>
      <pc:sldChg chg="modSp add ord replId">
        <pc:chgData name="Everswick, Megan - FPAC-FSA, NJ" userId="S::megan.everswick@usda.gov::04ae719c-d379-4ed5-87ac-4ef435ee5045" providerId="AD" clId="Web-{8FF95F98-52F8-0F72-9E33-3FB5B7B7BE82}" dt="2025-08-20T17:45:57.259" v="545" actId="20577"/>
        <pc:sldMkLst>
          <pc:docMk/>
          <pc:sldMk cId="2371687765" sldId="2147470667"/>
        </pc:sldMkLst>
        <pc:spChg chg="mod">
          <ac:chgData name="Everswick, Megan - FPAC-FSA, NJ" userId="S::megan.everswick@usda.gov::04ae719c-d379-4ed5-87ac-4ef435ee5045" providerId="AD" clId="Web-{8FF95F98-52F8-0F72-9E33-3FB5B7B7BE82}" dt="2025-08-20T17:45:57.259" v="545" actId="20577"/>
          <ac:spMkLst>
            <pc:docMk/>
            <pc:sldMk cId="2371687765" sldId="2147470667"/>
            <ac:spMk id="11" creationId="{AA4A72A4-5DCF-AD28-76A6-92ECE3B36BBC}"/>
          </ac:spMkLst>
        </pc:spChg>
      </pc:sldChg>
      <pc:sldChg chg="delSp modSp add ord replId">
        <pc:chgData name="Everswick, Megan - FPAC-FSA, NJ" userId="S::megan.everswick@usda.gov::04ae719c-d379-4ed5-87ac-4ef435ee5045" providerId="AD" clId="Web-{8FF95F98-52F8-0F72-9E33-3FB5B7B7BE82}" dt="2025-08-20T17:47:22.260" v="575"/>
        <pc:sldMkLst>
          <pc:docMk/>
          <pc:sldMk cId="721694089" sldId="2147470668"/>
        </pc:sldMkLst>
        <pc:spChg chg="mod">
          <ac:chgData name="Everswick, Megan - FPAC-FSA, NJ" userId="S::megan.everswick@usda.gov::04ae719c-d379-4ed5-87ac-4ef435ee5045" providerId="AD" clId="Web-{8FF95F98-52F8-0F72-9E33-3FB5B7B7BE82}" dt="2025-08-20T17:46:19.743" v="550" actId="20577"/>
          <ac:spMkLst>
            <pc:docMk/>
            <pc:sldMk cId="721694089" sldId="2147470668"/>
            <ac:spMk id="3" creationId="{F55A7D72-69A1-A49E-11AA-4BC55BD155C5}"/>
          </ac:spMkLst>
        </pc:spChg>
        <pc:spChg chg="mod">
          <ac:chgData name="Everswick, Megan - FPAC-FSA, NJ" userId="S::megan.everswick@usda.gov::04ae719c-d379-4ed5-87ac-4ef435ee5045" providerId="AD" clId="Web-{8FF95F98-52F8-0F72-9E33-3FB5B7B7BE82}" dt="2025-08-20T17:46:28.743" v="552" actId="20577"/>
          <ac:spMkLst>
            <pc:docMk/>
            <pc:sldMk cId="721694089" sldId="2147470668"/>
            <ac:spMk id="4" creationId="{131B4C48-1F55-13E6-3E1C-2DB8980230CD}"/>
          </ac:spMkLst>
        </pc:spChg>
      </pc:sldChg>
      <pc:sldChg chg="delSp modSp add replId">
        <pc:chgData name="Everswick, Megan - FPAC-FSA, NJ" userId="S::megan.everswick@usda.gov::04ae719c-d379-4ed5-87ac-4ef435ee5045" providerId="AD" clId="Web-{8FF95F98-52F8-0F72-9E33-3FB5B7B7BE82}" dt="2025-08-20T17:47:18.728" v="574"/>
        <pc:sldMkLst>
          <pc:docMk/>
          <pc:sldMk cId="3186394674" sldId="2147470669"/>
        </pc:sldMkLst>
        <pc:spChg chg="mod">
          <ac:chgData name="Everswick, Megan - FPAC-FSA, NJ" userId="S::megan.everswick@usda.gov::04ae719c-d379-4ed5-87ac-4ef435ee5045" providerId="AD" clId="Web-{8FF95F98-52F8-0F72-9E33-3FB5B7B7BE82}" dt="2025-08-20T17:47:00.916" v="570" actId="20577"/>
          <ac:spMkLst>
            <pc:docMk/>
            <pc:sldMk cId="3186394674" sldId="2147470669"/>
            <ac:spMk id="3" creationId="{6298CF92-9433-EBAE-1891-550D96DC32F4}"/>
          </ac:spMkLst>
        </pc:spChg>
        <pc:spChg chg="mod">
          <ac:chgData name="Everswick, Megan - FPAC-FSA, NJ" userId="S::megan.everswick@usda.gov::04ae719c-d379-4ed5-87ac-4ef435ee5045" providerId="AD" clId="Web-{8FF95F98-52F8-0F72-9E33-3FB5B7B7BE82}" dt="2025-08-20T17:47:12.228" v="572" actId="20577"/>
          <ac:spMkLst>
            <pc:docMk/>
            <pc:sldMk cId="3186394674" sldId="2147470669"/>
            <ac:spMk id="4" creationId="{C8225FAA-D48C-82BE-D4BA-167DA25B73B2}"/>
          </ac:spMkLst>
        </pc:spChg>
      </pc:sldChg>
      <pc:sldChg chg="modSp add replId">
        <pc:chgData name="Everswick, Megan - FPAC-FSA, NJ" userId="S::megan.everswick@usda.gov::04ae719c-d379-4ed5-87ac-4ef435ee5045" providerId="AD" clId="Web-{8FF95F98-52F8-0F72-9E33-3FB5B7B7BE82}" dt="2025-08-20T17:48:20.167" v="591" actId="20577"/>
        <pc:sldMkLst>
          <pc:docMk/>
          <pc:sldMk cId="345941405" sldId="2147470670"/>
        </pc:sldMkLst>
        <pc:spChg chg="mod">
          <ac:chgData name="Everswick, Megan - FPAC-FSA, NJ" userId="S::megan.everswick@usda.gov::04ae719c-d379-4ed5-87ac-4ef435ee5045" providerId="AD" clId="Web-{8FF95F98-52F8-0F72-9E33-3FB5B7B7BE82}" dt="2025-08-20T17:47:59.651" v="588" actId="20577"/>
          <ac:spMkLst>
            <pc:docMk/>
            <pc:sldMk cId="345941405" sldId="2147470670"/>
            <ac:spMk id="3" creationId="{BC763369-0EC7-6A7C-79F6-070BF862E081}"/>
          </ac:spMkLst>
        </pc:spChg>
        <pc:spChg chg="mod">
          <ac:chgData name="Everswick, Megan - FPAC-FSA, NJ" userId="S::megan.everswick@usda.gov::04ae719c-d379-4ed5-87ac-4ef435ee5045" providerId="AD" clId="Web-{8FF95F98-52F8-0F72-9E33-3FB5B7B7BE82}" dt="2025-08-20T17:48:20.167" v="591" actId="20577"/>
          <ac:spMkLst>
            <pc:docMk/>
            <pc:sldMk cId="345941405" sldId="2147470670"/>
            <ac:spMk id="4" creationId="{2099E587-B776-1355-792D-9E1669A642E5}"/>
          </ac:spMkLst>
        </pc:spChg>
      </pc:sldChg>
      <pc:sldChg chg="modSp add replId">
        <pc:chgData name="Everswick, Megan - FPAC-FSA, NJ" userId="S::megan.everswick@usda.gov::04ae719c-d379-4ed5-87ac-4ef435ee5045" providerId="AD" clId="Web-{8FF95F98-52F8-0F72-9E33-3FB5B7B7BE82}" dt="2025-08-20T17:49:23.433" v="604" actId="20577"/>
        <pc:sldMkLst>
          <pc:docMk/>
          <pc:sldMk cId="1306760646" sldId="2147470671"/>
        </pc:sldMkLst>
        <pc:spChg chg="mod">
          <ac:chgData name="Everswick, Megan - FPAC-FSA, NJ" userId="S::megan.everswick@usda.gov::04ae719c-d379-4ed5-87ac-4ef435ee5045" providerId="AD" clId="Web-{8FF95F98-52F8-0F72-9E33-3FB5B7B7BE82}" dt="2025-08-20T17:49:08.808" v="600" actId="20577"/>
          <ac:spMkLst>
            <pc:docMk/>
            <pc:sldMk cId="1306760646" sldId="2147470671"/>
            <ac:spMk id="3" creationId="{0E73AF28-FE80-C070-1D5A-E05419893E36}"/>
          </ac:spMkLst>
        </pc:spChg>
        <pc:spChg chg="mod">
          <ac:chgData name="Everswick, Megan - FPAC-FSA, NJ" userId="S::megan.everswick@usda.gov::04ae719c-d379-4ed5-87ac-4ef435ee5045" providerId="AD" clId="Web-{8FF95F98-52F8-0F72-9E33-3FB5B7B7BE82}" dt="2025-08-20T17:49:23.433" v="604" actId="20577"/>
          <ac:spMkLst>
            <pc:docMk/>
            <pc:sldMk cId="1306760646" sldId="2147470671"/>
            <ac:spMk id="4" creationId="{9BB5FCFD-E486-CAB1-3196-4F23048521DF}"/>
          </ac:spMkLst>
        </pc:spChg>
      </pc:sldChg>
    </pc:docChg>
  </pc:docChgLst>
  <pc:docChgLst>
    <pc:chgData name="Everswick, Megan - FPAC-FSA, NJ" userId="S::megan.everswick@usda.gov::04ae719c-d379-4ed5-87ac-4ef435ee5045" providerId="AD" clId="Web-{79FF484D-3530-3B1B-E00A-506FB4AD58A0}"/>
    <pc:docChg chg="delSld modSld modSection">
      <pc:chgData name="Everswick, Megan - FPAC-FSA, NJ" userId="S::megan.everswick@usda.gov::04ae719c-d379-4ed5-87ac-4ef435ee5045" providerId="AD" clId="Web-{79FF484D-3530-3B1B-E00A-506FB4AD58A0}" dt="2025-08-21T15:01:35.956" v="23"/>
      <pc:docMkLst>
        <pc:docMk/>
      </pc:docMkLst>
      <pc:sldChg chg="modSp">
        <pc:chgData name="Everswick, Megan - FPAC-FSA, NJ" userId="S::megan.everswick@usda.gov::04ae719c-d379-4ed5-87ac-4ef435ee5045" providerId="AD" clId="Web-{79FF484D-3530-3B1B-E00A-506FB4AD58A0}" dt="2025-08-21T14:52:11.294" v="3" actId="20577"/>
        <pc:sldMkLst>
          <pc:docMk/>
          <pc:sldMk cId="31991065" sldId="2147470630"/>
        </pc:sldMkLst>
        <pc:spChg chg="mod">
          <ac:chgData name="Everswick, Megan - FPAC-FSA, NJ" userId="S::megan.everswick@usda.gov::04ae719c-d379-4ed5-87ac-4ef435ee5045" providerId="AD" clId="Web-{79FF484D-3530-3B1B-E00A-506FB4AD58A0}" dt="2025-08-21T14:52:11.294" v="3" actId="20577"/>
          <ac:spMkLst>
            <pc:docMk/>
            <pc:sldMk cId="31991065" sldId="2147470630"/>
            <ac:spMk id="8" creationId="{B131C8E6-9A7A-B271-E90E-B64A712B51A2}"/>
          </ac:spMkLst>
        </pc:spChg>
      </pc:sldChg>
      <pc:sldChg chg="del">
        <pc:chgData name="Everswick, Megan - FPAC-FSA, NJ" userId="S::megan.everswick@usda.gov::04ae719c-d379-4ed5-87ac-4ef435ee5045" providerId="AD" clId="Web-{79FF484D-3530-3B1B-E00A-506FB4AD58A0}" dt="2025-08-21T14:48:06.961" v="0"/>
        <pc:sldMkLst>
          <pc:docMk/>
          <pc:sldMk cId="1788601594" sldId="2147470657"/>
        </pc:sldMkLst>
      </pc:sldChg>
      <pc:sldChg chg="modNotes">
        <pc:chgData name="Everswick, Megan - FPAC-FSA, NJ" userId="S::megan.everswick@usda.gov::04ae719c-d379-4ed5-87ac-4ef435ee5045" providerId="AD" clId="Web-{79FF484D-3530-3B1B-E00A-506FB4AD58A0}" dt="2025-08-21T15:01:35.956" v="23"/>
        <pc:sldMkLst>
          <pc:docMk/>
          <pc:sldMk cId="2693431267" sldId="2147470661"/>
        </pc:sldMkLst>
      </pc:sldChg>
      <pc:sldChg chg="del">
        <pc:chgData name="Everswick, Megan - FPAC-FSA, NJ" userId="S::megan.everswick@usda.gov::04ae719c-d379-4ed5-87ac-4ef435ee5045" providerId="AD" clId="Web-{79FF484D-3530-3B1B-E00A-506FB4AD58A0}" dt="2025-08-21T14:52:25.544" v="4"/>
        <pc:sldMkLst>
          <pc:docMk/>
          <pc:sldMk cId="2257946521" sldId="2147470663"/>
        </pc:sldMkLst>
      </pc:sldChg>
      <pc:sldChg chg="addSp delSp modSp">
        <pc:chgData name="Everswick, Megan - FPAC-FSA, NJ" userId="S::megan.everswick@usda.gov::04ae719c-d379-4ed5-87ac-4ef435ee5045" providerId="AD" clId="Web-{79FF484D-3530-3B1B-E00A-506FB4AD58A0}" dt="2025-08-21T15:00:30.752" v="7" actId="1076"/>
        <pc:sldMkLst>
          <pc:docMk/>
          <pc:sldMk cId="2332624419" sldId="2147470664"/>
        </pc:sldMkLst>
        <pc:picChg chg="add mod">
          <ac:chgData name="Everswick, Megan - FPAC-FSA, NJ" userId="S::megan.everswick@usda.gov::04ae719c-d379-4ed5-87ac-4ef435ee5045" providerId="AD" clId="Web-{79FF484D-3530-3B1B-E00A-506FB4AD58A0}" dt="2025-08-21T15:00:30.752" v="7" actId="1076"/>
          <ac:picMkLst>
            <pc:docMk/>
            <pc:sldMk cId="2332624419" sldId="2147470664"/>
            <ac:picMk id="6" creationId="{3117AE5C-BA2A-0AB0-6886-3465F57D7427}"/>
          </ac:picMkLst>
        </pc:picChg>
      </pc:sldChg>
    </pc:docChg>
  </pc:docChgLst>
  <pc:docChgLst>
    <pc:chgData name="Laubenthal, Heather - FPAC-FSA, IA" userId="e559e7f5-384e-4a75-b411-e7341ad2443e" providerId="ADAL" clId="{DF7C0405-A87A-4B86-93F0-0133C4CE1511}"/>
    <pc:docChg chg="undo custSel addSld delSld modSld sldOrd delSection modSection">
      <pc:chgData name="Laubenthal, Heather - FPAC-FSA, IA" userId="e559e7f5-384e-4a75-b411-e7341ad2443e" providerId="ADAL" clId="{DF7C0405-A87A-4B86-93F0-0133C4CE1511}" dt="2025-08-28T12:28:35.978" v="4774" actId="948"/>
      <pc:docMkLst>
        <pc:docMk/>
      </pc:docMkLst>
      <pc:sldChg chg="delSp modSp mod">
        <pc:chgData name="Laubenthal, Heather - FPAC-FSA, IA" userId="e559e7f5-384e-4a75-b411-e7341ad2443e" providerId="ADAL" clId="{DF7C0405-A87A-4B86-93F0-0133C4CE1511}" dt="2025-08-07T12:13:20.701" v="26" actId="478"/>
        <pc:sldMkLst>
          <pc:docMk/>
          <pc:sldMk cId="1665330607" sldId="2147470302"/>
        </pc:sldMkLst>
        <pc:spChg chg="mod">
          <ac:chgData name="Laubenthal, Heather - FPAC-FSA, IA" userId="e559e7f5-384e-4a75-b411-e7341ad2443e" providerId="ADAL" clId="{DF7C0405-A87A-4B86-93F0-0133C4CE1511}" dt="2025-08-07T12:13:16.407" v="25" actId="20577"/>
          <ac:spMkLst>
            <pc:docMk/>
            <pc:sldMk cId="1665330607" sldId="2147470302"/>
            <ac:spMk id="2" creationId="{DABD77C8-345E-890A-A683-B063C2A60921}"/>
          </ac:spMkLst>
        </pc:spChg>
      </pc:sldChg>
      <pc:sldChg chg="del">
        <pc:chgData name="Laubenthal, Heather - FPAC-FSA, IA" userId="e559e7f5-384e-4a75-b411-e7341ad2443e" providerId="ADAL" clId="{DF7C0405-A87A-4B86-93F0-0133C4CE1511}" dt="2025-08-07T12:18:26.972" v="28" actId="2696"/>
        <pc:sldMkLst>
          <pc:docMk/>
          <pc:sldMk cId="4096155201" sldId="2147470310"/>
        </pc:sldMkLst>
      </pc:sldChg>
      <pc:sldChg chg="modSp mod">
        <pc:chgData name="Laubenthal, Heather - FPAC-FSA, IA" userId="e559e7f5-384e-4a75-b411-e7341ad2443e" providerId="ADAL" clId="{DF7C0405-A87A-4B86-93F0-0133C4CE1511}" dt="2025-08-26T20:18:47.163" v="4690" actId="313"/>
        <pc:sldMkLst>
          <pc:docMk/>
          <pc:sldMk cId="2062655884" sldId="2147470314"/>
        </pc:sldMkLst>
        <pc:spChg chg="mod">
          <ac:chgData name="Laubenthal, Heather - FPAC-FSA, IA" userId="e559e7f5-384e-4a75-b411-e7341ad2443e" providerId="ADAL" clId="{DF7C0405-A87A-4B86-93F0-0133C4CE1511}" dt="2025-08-26T20:18:47.163" v="4690" actId="313"/>
          <ac:spMkLst>
            <pc:docMk/>
            <pc:sldMk cId="2062655884" sldId="2147470314"/>
            <ac:spMk id="13" creationId="{997D9FF8-69A6-5F93-23D2-FF757305B274}"/>
          </ac:spMkLst>
        </pc:spChg>
      </pc:sldChg>
      <pc:sldChg chg="del">
        <pc:chgData name="Laubenthal, Heather - FPAC-FSA, IA" userId="e559e7f5-384e-4a75-b411-e7341ad2443e" providerId="ADAL" clId="{DF7C0405-A87A-4B86-93F0-0133C4CE1511}" dt="2025-08-07T12:13:33.114" v="27" actId="2696"/>
        <pc:sldMkLst>
          <pc:docMk/>
          <pc:sldMk cId="2833116678" sldId="2147470350"/>
        </pc:sldMkLst>
      </pc:sldChg>
      <pc:sldChg chg="del">
        <pc:chgData name="Laubenthal, Heather - FPAC-FSA, IA" userId="e559e7f5-384e-4a75-b411-e7341ad2443e" providerId="ADAL" clId="{DF7C0405-A87A-4B86-93F0-0133C4CE1511}" dt="2025-08-07T12:18:41.388" v="29" actId="47"/>
        <pc:sldMkLst>
          <pc:docMk/>
          <pc:sldMk cId="2165481960" sldId="2147470500"/>
        </pc:sldMkLst>
      </pc:sldChg>
      <pc:sldChg chg="del">
        <pc:chgData name="Laubenthal, Heather - FPAC-FSA, IA" userId="e559e7f5-384e-4a75-b411-e7341ad2443e" providerId="ADAL" clId="{DF7C0405-A87A-4B86-93F0-0133C4CE1511}" dt="2025-08-07T12:18:42.678" v="30" actId="47"/>
        <pc:sldMkLst>
          <pc:docMk/>
          <pc:sldMk cId="563872891" sldId="2147470517"/>
        </pc:sldMkLst>
      </pc:sldChg>
      <pc:sldChg chg="del">
        <pc:chgData name="Laubenthal, Heather - FPAC-FSA, IA" userId="e559e7f5-384e-4a75-b411-e7341ad2443e" providerId="ADAL" clId="{DF7C0405-A87A-4B86-93F0-0133C4CE1511}" dt="2025-08-07T12:18:44.718" v="33" actId="47"/>
        <pc:sldMkLst>
          <pc:docMk/>
          <pc:sldMk cId="2533863721" sldId="2147470519"/>
        </pc:sldMkLst>
      </pc:sldChg>
      <pc:sldChg chg="del">
        <pc:chgData name="Laubenthal, Heather - FPAC-FSA, IA" userId="e559e7f5-384e-4a75-b411-e7341ad2443e" providerId="ADAL" clId="{DF7C0405-A87A-4B86-93F0-0133C4CE1511}" dt="2025-08-07T12:18:43.231" v="31" actId="47"/>
        <pc:sldMkLst>
          <pc:docMk/>
          <pc:sldMk cId="426139110" sldId="2147470521"/>
        </pc:sldMkLst>
      </pc:sldChg>
      <pc:sldChg chg="del">
        <pc:chgData name="Laubenthal, Heather - FPAC-FSA, IA" userId="e559e7f5-384e-4a75-b411-e7341ad2443e" providerId="ADAL" clId="{DF7C0405-A87A-4B86-93F0-0133C4CE1511}" dt="2025-08-07T12:18:43.973" v="32" actId="47"/>
        <pc:sldMkLst>
          <pc:docMk/>
          <pc:sldMk cId="2293302378" sldId="2147470522"/>
        </pc:sldMkLst>
      </pc:sldChg>
      <pc:sldChg chg="modSp mod">
        <pc:chgData name="Laubenthal, Heather - FPAC-FSA, IA" userId="e559e7f5-384e-4a75-b411-e7341ad2443e" providerId="ADAL" clId="{DF7C0405-A87A-4B86-93F0-0133C4CE1511}" dt="2025-08-22T19:40:22.389" v="3917" actId="113"/>
        <pc:sldMkLst>
          <pc:docMk/>
          <pc:sldMk cId="891709122" sldId="2147470523"/>
        </pc:sldMkLst>
        <pc:spChg chg="mod">
          <ac:chgData name="Laubenthal, Heather - FPAC-FSA, IA" userId="e559e7f5-384e-4a75-b411-e7341ad2443e" providerId="ADAL" clId="{DF7C0405-A87A-4B86-93F0-0133C4CE1511}" dt="2025-08-22T19:40:22.389" v="3917" actId="113"/>
          <ac:spMkLst>
            <pc:docMk/>
            <pc:sldMk cId="891709122" sldId="2147470523"/>
            <ac:spMk id="8" creationId="{6005A156-9473-2139-AF9C-921A03C2A206}"/>
          </ac:spMkLst>
        </pc:spChg>
      </pc:sldChg>
      <pc:sldChg chg="modSp mod">
        <pc:chgData name="Laubenthal, Heather - FPAC-FSA, IA" userId="e559e7f5-384e-4a75-b411-e7341ad2443e" providerId="ADAL" clId="{DF7C0405-A87A-4B86-93F0-0133C4CE1511}" dt="2025-08-22T19:40:00.786" v="3902" actId="20577"/>
        <pc:sldMkLst>
          <pc:docMk/>
          <pc:sldMk cId="2963373985" sldId="2147470524"/>
        </pc:sldMkLst>
        <pc:spChg chg="mod">
          <ac:chgData name="Laubenthal, Heather - FPAC-FSA, IA" userId="e559e7f5-384e-4a75-b411-e7341ad2443e" providerId="ADAL" clId="{DF7C0405-A87A-4B86-93F0-0133C4CE1511}" dt="2025-08-22T19:40:00.786" v="3902" actId="20577"/>
          <ac:spMkLst>
            <pc:docMk/>
            <pc:sldMk cId="2963373985" sldId="2147470524"/>
            <ac:spMk id="6" creationId="{86E0804D-5D37-1150-8519-36EFC44DAF88}"/>
          </ac:spMkLst>
        </pc:spChg>
      </pc:sldChg>
      <pc:sldChg chg="addSp delSp modSp mod">
        <pc:chgData name="Laubenthal, Heather - FPAC-FSA, IA" userId="e559e7f5-384e-4a75-b411-e7341ad2443e" providerId="ADAL" clId="{DF7C0405-A87A-4B86-93F0-0133C4CE1511}" dt="2025-08-22T19:45:27.507" v="4059" actId="20577"/>
        <pc:sldMkLst>
          <pc:docMk/>
          <pc:sldMk cId="662187216" sldId="2147470525"/>
        </pc:sldMkLst>
        <pc:spChg chg="mod">
          <ac:chgData name="Laubenthal, Heather - FPAC-FSA, IA" userId="e559e7f5-384e-4a75-b411-e7341ad2443e" providerId="ADAL" clId="{DF7C0405-A87A-4B86-93F0-0133C4CE1511}" dt="2025-08-22T19:45:08.390" v="4054" actId="20577"/>
          <ac:spMkLst>
            <pc:docMk/>
            <pc:sldMk cId="662187216" sldId="2147470525"/>
            <ac:spMk id="2" creationId="{346C3895-19A7-76B6-1BAF-B2F8F701EEE5}"/>
          </ac:spMkLst>
        </pc:spChg>
        <pc:spChg chg="mod">
          <ac:chgData name="Laubenthal, Heather - FPAC-FSA, IA" userId="e559e7f5-384e-4a75-b411-e7341ad2443e" providerId="ADAL" clId="{DF7C0405-A87A-4B86-93F0-0133C4CE1511}" dt="2025-08-22T19:45:27.507" v="4059" actId="20577"/>
          <ac:spMkLst>
            <pc:docMk/>
            <pc:sldMk cId="662187216" sldId="2147470525"/>
            <ac:spMk id="10" creationId="{136DA6D0-4663-3413-7F40-6D3793AE24C0}"/>
          </ac:spMkLst>
        </pc:spChg>
        <pc:grpChg chg="mod">
          <ac:chgData name="Laubenthal, Heather - FPAC-FSA, IA" userId="e559e7f5-384e-4a75-b411-e7341ad2443e" providerId="ADAL" clId="{DF7C0405-A87A-4B86-93F0-0133C4CE1511}" dt="2025-08-22T19:44:28.768" v="4000" actId="14100"/>
          <ac:grpSpMkLst>
            <pc:docMk/>
            <pc:sldMk cId="662187216" sldId="2147470525"/>
            <ac:grpSpMk id="5" creationId="{78CFA510-F7BE-ED08-1396-7D625B7027C4}"/>
          </ac:grpSpMkLst>
        </pc:grpChg>
        <pc:picChg chg="add del mod">
          <ac:chgData name="Laubenthal, Heather - FPAC-FSA, IA" userId="e559e7f5-384e-4a75-b411-e7341ad2443e" providerId="ADAL" clId="{DF7C0405-A87A-4B86-93F0-0133C4CE1511}" dt="2025-08-22T19:44:40.067" v="4029" actId="1037"/>
          <ac:picMkLst>
            <pc:docMk/>
            <pc:sldMk cId="662187216" sldId="2147470525"/>
            <ac:picMk id="4" creationId="{7308D4F4-4A3A-8047-B1B0-B5F8F0E20742}"/>
          </ac:picMkLst>
        </pc:picChg>
      </pc:sldChg>
      <pc:sldChg chg="addSp delSp modSp mod ord modNotesTx">
        <pc:chgData name="Laubenthal, Heather - FPAC-FSA, IA" userId="e559e7f5-384e-4a75-b411-e7341ad2443e" providerId="ADAL" clId="{DF7C0405-A87A-4B86-93F0-0133C4CE1511}" dt="2025-08-22T19:40:50.840" v="3984" actId="6549"/>
        <pc:sldMkLst>
          <pc:docMk/>
          <pc:sldMk cId="954913363" sldId="2147470527"/>
        </pc:sldMkLst>
        <pc:spChg chg="mod">
          <ac:chgData name="Laubenthal, Heather - FPAC-FSA, IA" userId="e559e7f5-384e-4a75-b411-e7341ad2443e" providerId="ADAL" clId="{DF7C0405-A87A-4B86-93F0-0133C4CE1511}" dt="2025-08-20T13:00:16.750" v="1477" actId="20577"/>
          <ac:spMkLst>
            <pc:docMk/>
            <pc:sldMk cId="954913363" sldId="2147470527"/>
            <ac:spMk id="2" creationId="{346C3895-19A7-76B6-1BAF-B2F8F701EEE5}"/>
          </ac:spMkLst>
        </pc:spChg>
        <pc:spChg chg="mod">
          <ac:chgData name="Laubenthal, Heather - FPAC-FSA, IA" userId="e559e7f5-384e-4a75-b411-e7341ad2443e" providerId="ADAL" clId="{DF7C0405-A87A-4B86-93F0-0133C4CE1511}" dt="2025-08-22T19:40:50.840" v="3984" actId="6549"/>
          <ac:spMkLst>
            <pc:docMk/>
            <pc:sldMk cId="954913363" sldId="2147470527"/>
            <ac:spMk id="5" creationId="{B92B1632-1901-7429-2A64-F9A7A8E0F5F9}"/>
          </ac:spMkLst>
        </pc:spChg>
      </pc:sldChg>
      <pc:sldChg chg="del">
        <pc:chgData name="Laubenthal, Heather - FPAC-FSA, IA" userId="e559e7f5-384e-4a75-b411-e7341ad2443e" providerId="ADAL" clId="{DF7C0405-A87A-4B86-93F0-0133C4CE1511}" dt="2025-08-20T19:50:53.819" v="2263" actId="47"/>
        <pc:sldMkLst>
          <pc:docMk/>
          <pc:sldMk cId="1099256756" sldId="2147470652"/>
        </pc:sldMkLst>
      </pc:sldChg>
      <pc:sldChg chg="del">
        <pc:chgData name="Laubenthal, Heather - FPAC-FSA, IA" userId="e559e7f5-384e-4a75-b411-e7341ad2443e" providerId="ADAL" clId="{DF7C0405-A87A-4B86-93F0-0133C4CE1511}" dt="2025-08-20T19:51:06.931" v="2264" actId="47"/>
        <pc:sldMkLst>
          <pc:docMk/>
          <pc:sldMk cId="1235316998" sldId="2147470654"/>
        </pc:sldMkLst>
      </pc:sldChg>
      <pc:sldChg chg="addSp delSp modSp add mod">
        <pc:chgData name="Laubenthal, Heather - FPAC-FSA, IA" userId="e559e7f5-384e-4a75-b411-e7341ad2443e" providerId="ADAL" clId="{DF7C0405-A87A-4B86-93F0-0133C4CE1511}" dt="2025-08-20T16:01:49.009" v="2261" actId="1076"/>
        <pc:sldMkLst>
          <pc:docMk/>
          <pc:sldMk cId="3691013824" sldId="2147470655"/>
        </pc:sldMkLst>
        <pc:spChg chg="mod">
          <ac:chgData name="Laubenthal, Heather - FPAC-FSA, IA" userId="e559e7f5-384e-4a75-b411-e7341ad2443e" providerId="ADAL" clId="{DF7C0405-A87A-4B86-93F0-0133C4CE1511}" dt="2025-08-19T12:36:57.608" v="125" actId="313"/>
          <ac:spMkLst>
            <pc:docMk/>
            <pc:sldMk cId="3691013824" sldId="2147470655"/>
            <ac:spMk id="2" creationId="{6BE87A5D-2005-81BC-0F84-2A7706B24B61}"/>
          </ac:spMkLst>
        </pc:spChg>
        <pc:spChg chg="mod">
          <ac:chgData name="Laubenthal, Heather - FPAC-FSA, IA" userId="e559e7f5-384e-4a75-b411-e7341ad2443e" providerId="ADAL" clId="{DF7C0405-A87A-4B86-93F0-0133C4CE1511}" dt="2025-08-19T12:57:25.125" v="998" actId="20577"/>
          <ac:spMkLst>
            <pc:docMk/>
            <pc:sldMk cId="3691013824" sldId="2147470655"/>
            <ac:spMk id="6" creationId="{964735C9-397B-CBCB-0293-6E5DA336A7B4}"/>
          </ac:spMkLst>
        </pc:spChg>
        <pc:picChg chg="add mod">
          <ac:chgData name="Laubenthal, Heather - FPAC-FSA, IA" userId="e559e7f5-384e-4a75-b411-e7341ad2443e" providerId="ADAL" clId="{DF7C0405-A87A-4B86-93F0-0133C4CE1511}" dt="2025-08-20T16:01:49.009" v="2261" actId="1076"/>
          <ac:picMkLst>
            <pc:docMk/>
            <pc:sldMk cId="3691013824" sldId="2147470655"/>
            <ac:picMk id="5" creationId="{F89194BC-2FA3-55F3-C747-4EC854B0CB87}"/>
          </ac:picMkLst>
        </pc:picChg>
      </pc:sldChg>
      <pc:sldChg chg="addSp modSp add mod">
        <pc:chgData name="Laubenthal, Heather - FPAC-FSA, IA" userId="e559e7f5-384e-4a75-b411-e7341ad2443e" providerId="ADAL" clId="{DF7C0405-A87A-4B86-93F0-0133C4CE1511}" dt="2025-08-22T19:50:23.029" v="4176" actId="14100"/>
        <pc:sldMkLst>
          <pc:docMk/>
          <pc:sldMk cId="3967683703" sldId="2147470656"/>
        </pc:sldMkLst>
        <pc:spChg chg="mod">
          <ac:chgData name="Laubenthal, Heather - FPAC-FSA, IA" userId="e559e7f5-384e-4a75-b411-e7341ad2443e" providerId="ADAL" clId="{DF7C0405-A87A-4B86-93F0-0133C4CE1511}" dt="2025-08-20T13:07:09.067" v="1490" actId="20577"/>
          <ac:spMkLst>
            <pc:docMk/>
            <pc:sldMk cId="3967683703" sldId="2147470656"/>
            <ac:spMk id="2" creationId="{A6DA99F6-80BC-B243-715F-D2ABADFC8CB7}"/>
          </ac:spMkLst>
        </pc:spChg>
        <pc:spChg chg="mod">
          <ac:chgData name="Laubenthal, Heather - FPAC-FSA, IA" userId="e559e7f5-384e-4a75-b411-e7341ad2443e" providerId="ADAL" clId="{DF7C0405-A87A-4B86-93F0-0133C4CE1511}" dt="2025-08-22T19:50:17.204" v="4175" actId="6549"/>
          <ac:spMkLst>
            <pc:docMk/>
            <pc:sldMk cId="3967683703" sldId="2147470656"/>
            <ac:spMk id="5" creationId="{BF3927AD-E143-7FD3-2120-28E6ED3C29D3}"/>
          </ac:spMkLst>
        </pc:spChg>
        <pc:picChg chg="add mod">
          <ac:chgData name="Laubenthal, Heather - FPAC-FSA, IA" userId="e559e7f5-384e-4a75-b411-e7341ad2443e" providerId="ADAL" clId="{DF7C0405-A87A-4B86-93F0-0133C4CE1511}" dt="2025-08-22T19:50:23.029" v="4176" actId="14100"/>
          <ac:picMkLst>
            <pc:docMk/>
            <pc:sldMk cId="3967683703" sldId="2147470656"/>
            <ac:picMk id="4" creationId="{491286AB-1AD5-A794-C39D-2362DC9F34D4}"/>
          </ac:picMkLst>
        </pc:picChg>
      </pc:sldChg>
      <pc:sldChg chg="addSp delSp modSp add mod">
        <pc:chgData name="Laubenthal, Heather - FPAC-FSA, IA" userId="e559e7f5-384e-4a75-b411-e7341ad2443e" providerId="ADAL" clId="{DF7C0405-A87A-4B86-93F0-0133C4CE1511}" dt="2025-08-26T17:48:28.366" v="4689" actId="6549"/>
        <pc:sldMkLst>
          <pc:docMk/>
          <pc:sldMk cId="1536033621" sldId="2147470659"/>
        </pc:sldMkLst>
        <pc:spChg chg="mod">
          <ac:chgData name="Laubenthal, Heather - FPAC-FSA, IA" userId="e559e7f5-384e-4a75-b411-e7341ad2443e" providerId="ADAL" clId="{DF7C0405-A87A-4B86-93F0-0133C4CE1511}" dt="2025-08-26T17:48:28.366" v="4689" actId="6549"/>
          <ac:spMkLst>
            <pc:docMk/>
            <pc:sldMk cId="1536033621" sldId="2147470659"/>
            <ac:spMk id="2" creationId="{DDDBC62E-F5D6-5A9F-B58D-1D0B8237785F}"/>
          </ac:spMkLst>
        </pc:spChg>
        <pc:spChg chg="add mod">
          <ac:chgData name="Laubenthal, Heather - FPAC-FSA, IA" userId="e559e7f5-384e-4a75-b411-e7341ad2443e" providerId="ADAL" clId="{DF7C0405-A87A-4B86-93F0-0133C4CE1511}" dt="2025-08-20T20:47:32.692" v="2286" actId="20577"/>
          <ac:spMkLst>
            <pc:docMk/>
            <pc:sldMk cId="1536033621" sldId="2147470659"/>
            <ac:spMk id="6" creationId="{AB593116-0284-E29E-8D69-047363B46634}"/>
          </ac:spMkLst>
        </pc:spChg>
      </pc:sldChg>
      <pc:sldChg chg="addSp delSp modSp add mod setBg modClrScheme setClrOvrMap chgLayout">
        <pc:chgData name="Laubenthal, Heather - FPAC-FSA, IA" userId="e559e7f5-384e-4a75-b411-e7341ad2443e" providerId="ADAL" clId="{DF7C0405-A87A-4B86-93F0-0133C4CE1511}" dt="2025-08-28T12:28:35.978" v="4774" actId="948"/>
        <pc:sldMkLst>
          <pc:docMk/>
          <pc:sldMk cId="4107068669" sldId="2147470672"/>
        </pc:sldMkLst>
        <pc:spChg chg="mod ord">
          <ac:chgData name="Laubenthal, Heather - FPAC-FSA, IA" userId="e559e7f5-384e-4a75-b411-e7341ad2443e" providerId="ADAL" clId="{DF7C0405-A87A-4B86-93F0-0133C4CE1511}" dt="2025-08-22T14:09:15.070" v="3240" actId="255"/>
          <ac:spMkLst>
            <pc:docMk/>
            <pc:sldMk cId="4107068669" sldId="2147470672"/>
            <ac:spMk id="2" creationId="{8334DACE-8951-289E-4329-DD58F6DDE822}"/>
          </ac:spMkLst>
        </pc:spChg>
        <pc:spChg chg="mod">
          <ac:chgData name="Laubenthal, Heather - FPAC-FSA, IA" userId="e559e7f5-384e-4a75-b411-e7341ad2443e" providerId="ADAL" clId="{DF7C0405-A87A-4B86-93F0-0133C4CE1511}" dt="2025-08-22T14:09:04.690" v="3239" actId="26606"/>
          <ac:spMkLst>
            <pc:docMk/>
            <pc:sldMk cId="4107068669" sldId="2147470672"/>
            <ac:spMk id="3" creationId="{BE5887D5-7E3B-EE4B-29F1-83FF42904284}"/>
          </ac:spMkLst>
        </pc:spChg>
        <pc:spChg chg="mod">
          <ac:chgData name="Laubenthal, Heather - FPAC-FSA, IA" userId="e559e7f5-384e-4a75-b411-e7341ad2443e" providerId="ADAL" clId="{DF7C0405-A87A-4B86-93F0-0133C4CE1511}" dt="2025-08-28T12:28:35.978" v="4774" actId="948"/>
          <ac:spMkLst>
            <pc:docMk/>
            <pc:sldMk cId="4107068669" sldId="2147470672"/>
            <ac:spMk id="5" creationId="{24020B5B-F9B3-7A5F-7138-26695DD7F094}"/>
          </ac:spMkLst>
        </pc:spChg>
        <pc:picChg chg="add mod ord modCrop">
          <ac:chgData name="Laubenthal, Heather - FPAC-FSA, IA" userId="e559e7f5-384e-4a75-b411-e7341ad2443e" providerId="ADAL" clId="{DF7C0405-A87A-4B86-93F0-0133C4CE1511}" dt="2025-08-22T14:09:04.690" v="3239" actId="26606"/>
          <ac:picMkLst>
            <pc:docMk/>
            <pc:sldMk cId="4107068669" sldId="2147470672"/>
            <ac:picMk id="6" creationId="{259A6F07-DA4A-802B-288C-7C8D351E4FBD}"/>
          </ac:picMkLst>
        </pc:picChg>
      </pc:sldChg>
      <pc:sldChg chg="addSp delSp modSp add mod ord">
        <pc:chgData name="Laubenthal, Heather - FPAC-FSA, IA" userId="e559e7f5-384e-4a75-b411-e7341ad2443e" providerId="ADAL" clId="{DF7C0405-A87A-4B86-93F0-0133C4CE1511}" dt="2025-08-22T14:20:41.453" v="3655" actId="6549"/>
        <pc:sldMkLst>
          <pc:docMk/>
          <pc:sldMk cId="448978460" sldId="2147470673"/>
        </pc:sldMkLst>
        <pc:spChg chg="mod">
          <ac:chgData name="Laubenthal, Heather - FPAC-FSA, IA" userId="e559e7f5-384e-4a75-b411-e7341ad2443e" providerId="ADAL" clId="{DF7C0405-A87A-4B86-93F0-0133C4CE1511}" dt="2025-08-22T14:14:23.338" v="3450" actId="20577"/>
          <ac:spMkLst>
            <pc:docMk/>
            <pc:sldMk cId="448978460" sldId="2147470673"/>
            <ac:spMk id="2" creationId="{2FD5D310-058B-5ED8-4143-B169520E402A}"/>
          </ac:spMkLst>
        </pc:spChg>
        <pc:spChg chg="mod">
          <ac:chgData name="Laubenthal, Heather - FPAC-FSA, IA" userId="e559e7f5-384e-4a75-b411-e7341ad2443e" providerId="ADAL" clId="{DF7C0405-A87A-4B86-93F0-0133C4CE1511}" dt="2025-08-22T14:20:41.453" v="3655" actId="6549"/>
          <ac:spMkLst>
            <pc:docMk/>
            <pc:sldMk cId="448978460" sldId="2147470673"/>
            <ac:spMk id="6" creationId="{C12CC463-C540-BFBC-E839-A76929A8388C}"/>
          </ac:spMkLst>
        </pc:spChg>
        <pc:picChg chg="add del mod ord modCrop">
          <ac:chgData name="Laubenthal, Heather - FPAC-FSA, IA" userId="e559e7f5-384e-4a75-b411-e7341ad2443e" providerId="ADAL" clId="{DF7C0405-A87A-4B86-93F0-0133C4CE1511}" dt="2025-08-22T14:16:39.300" v="3652" actId="1035"/>
          <ac:picMkLst>
            <pc:docMk/>
            <pc:sldMk cId="448978460" sldId="2147470673"/>
            <ac:picMk id="7" creationId="{FD6DFA0C-04A3-A4E5-849B-20D9221769B5}"/>
          </ac:picMkLst>
        </pc:picChg>
      </pc:sldChg>
      <pc:sldChg chg="addSp delSp modSp add del mod">
        <pc:chgData name="Laubenthal, Heather - FPAC-FSA, IA" userId="e559e7f5-384e-4a75-b411-e7341ad2443e" providerId="ADAL" clId="{DF7C0405-A87A-4B86-93F0-0133C4CE1511}" dt="2025-08-22T14:14:12.317" v="3437" actId="2696"/>
        <pc:sldMkLst>
          <pc:docMk/>
          <pc:sldMk cId="2788122943" sldId="2147470673"/>
        </pc:sldMkLst>
      </pc:sldChg>
      <pc:sldChg chg="add del">
        <pc:chgData name="Laubenthal, Heather - FPAC-FSA, IA" userId="e559e7f5-384e-4a75-b411-e7341ad2443e" providerId="ADAL" clId="{DF7C0405-A87A-4B86-93F0-0133C4CE1511}" dt="2025-08-22T14:14:03.859" v="3435" actId="2890"/>
        <pc:sldMkLst>
          <pc:docMk/>
          <pc:sldMk cId="101925159" sldId="2147470674"/>
        </pc:sldMkLst>
      </pc:sldChg>
    </pc:docChg>
  </pc:docChgLst>
  <pc:docChgLst>
    <pc:chgData name="Everswick, Megan - FPAC-FSA, NJ" userId="S::megan.everswick@usda.gov::04ae719c-d379-4ed5-87ac-4ef435ee5045" providerId="AD" clId="Web-{B7544FBE-2152-CDF4-7C1C-6965A3190DC4}"/>
    <pc:docChg chg="sldOrd">
      <pc:chgData name="Everswick, Megan - FPAC-FSA, NJ" userId="S::megan.everswick@usda.gov::04ae719c-d379-4ed5-87ac-4ef435ee5045" providerId="AD" clId="Web-{B7544FBE-2152-CDF4-7C1C-6965A3190DC4}" dt="2025-08-28T12:58:12.741" v="0"/>
      <pc:docMkLst>
        <pc:docMk/>
      </pc:docMkLst>
      <pc:sldChg chg="ord">
        <pc:chgData name="Everswick, Megan - FPAC-FSA, NJ" userId="S::megan.everswick@usda.gov::04ae719c-d379-4ed5-87ac-4ef435ee5045" providerId="AD" clId="Web-{B7544FBE-2152-CDF4-7C1C-6965A3190DC4}" dt="2025-08-28T12:58:12.741" v="0"/>
        <pc:sldMkLst>
          <pc:docMk/>
          <pc:sldMk cId="4097440243" sldId="2147470658"/>
        </pc:sldMkLst>
      </pc:sldChg>
    </pc:docChg>
  </pc:docChgLst>
  <pc:docChgLst>
    <pc:chgData name="Everswick, Megan - FPAC-FSA, NJ" userId="S::megan.everswick@usda.gov::04ae719c-d379-4ed5-87ac-4ef435ee5045" providerId="AD" clId="Web-{C11F231C-DC20-CEDC-9F4A-A9BE40853713}"/>
    <pc:docChg chg="modSld">
      <pc:chgData name="Everswick, Megan - FPAC-FSA, NJ" userId="S::megan.everswick@usda.gov::04ae719c-d379-4ed5-87ac-4ef435ee5045" providerId="AD" clId="Web-{C11F231C-DC20-CEDC-9F4A-A9BE40853713}" dt="2025-08-26T13:58:31.311" v="1" actId="20577"/>
      <pc:docMkLst>
        <pc:docMk/>
      </pc:docMkLst>
      <pc:sldChg chg="modSp">
        <pc:chgData name="Everswick, Megan - FPAC-FSA, NJ" userId="S::megan.everswick@usda.gov::04ae719c-d379-4ed5-87ac-4ef435ee5045" providerId="AD" clId="Web-{C11F231C-DC20-CEDC-9F4A-A9BE40853713}" dt="2025-08-26T13:58:31.311" v="1" actId="20577"/>
        <pc:sldMkLst>
          <pc:docMk/>
          <pc:sldMk cId="354038173" sldId="2147470666"/>
        </pc:sldMkLst>
        <pc:spChg chg="mod">
          <ac:chgData name="Everswick, Megan - FPAC-FSA, NJ" userId="S::megan.everswick@usda.gov::04ae719c-d379-4ed5-87ac-4ef435ee5045" providerId="AD" clId="Web-{C11F231C-DC20-CEDC-9F4A-A9BE40853713}" dt="2025-08-26T13:58:31.311" v="1" actId="20577"/>
          <ac:spMkLst>
            <pc:docMk/>
            <pc:sldMk cId="354038173" sldId="2147470666"/>
            <ac:spMk id="4" creationId="{3A6BB0A2-77A2-4A66-199A-49D17DFB06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9AD7E-89FC-4246-B8D6-6E097A9C5B0D}"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8EE25-3647-4315-B6B2-C6F340069210}" type="slidenum">
              <a:rPr lang="en-US" smtClean="0"/>
              <a:t>‹#›</a:t>
            </a:fld>
            <a:endParaRPr lang="en-US"/>
          </a:p>
        </p:txBody>
      </p:sp>
    </p:spTree>
    <p:extLst>
      <p:ext uri="{BB962C8B-B14F-4D97-AF65-F5344CB8AC3E}">
        <p14:creationId xmlns:p14="http://schemas.microsoft.com/office/powerpoint/2010/main" val="72226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800"/>
          </a:p>
        </p:txBody>
      </p:sp>
      <p:sp>
        <p:nvSpPr>
          <p:cNvPr id="4" name="Slide Number Placeholder 3"/>
          <p:cNvSpPr>
            <a:spLocks noGrp="1"/>
          </p:cNvSpPr>
          <p:nvPr>
            <p:ph type="sldNum" sz="quarter" idx="5"/>
          </p:nvPr>
        </p:nvSpPr>
        <p:spPr/>
        <p:txBody>
          <a:bodyPr/>
          <a:lstStyle/>
          <a:p>
            <a:fld id="{AA28EE25-3647-4315-B6B2-C6F340069210}" type="slidenum">
              <a:rPr lang="en-US" smtClean="0"/>
              <a:t>1</a:t>
            </a:fld>
            <a:endParaRPr lang="en-US"/>
          </a:p>
        </p:txBody>
      </p:sp>
    </p:spTree>
    <p:extLst>
      <p:ext uri="{BB962C8B-B14F-4D97-AF65-F5344CB8AC3E}">
        <p14:creationId xmlns:p14="http://schemas.microsoft.com/office/powerpoint/2010/main" val="139583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76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858A-A12E-E284-D443-A50A6CCAA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EEEDB-1303-6274-87D0-3A670F363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BD486-BB9A-B6F0-4D79-9656B18647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9AF56B-E27B-D77F-76F4-C094509C1C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3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18F5-4060-7190-5CCB-339B69811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8979A-54AD-AB80-D86D-1F047B271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ECD78-119F-A355-413E-D01DB984C014}"/>
              </a:ext>
            </a:extLst>
          </p:cNvPr>
          <p:cNvSpPr>
            <a:spLocks noGrp="1"/>
          </p:cNvSpPr>
          <p:nvPr>
            <p:ph type="body" idx="1"/>
          </p:nvPr>
        </p:nvSpPr>
        <p:spPr/>
        <p:txBody>
          <a:bodyPr/>
          <a:lstStyle/>
          <a:p>
            <a:r>
              <a:rPr lang="en-US"/>
              <a:t>Response:</a:t>
            </a:r>
          </a:p>
          <a:p>
            <a:endParaRPr lang="en-US"/>
          </a:p>
          <a:p>
            <a:r>
              <a:rPr lang="en-US"/>
              <a:t> </a:t>
            </a:r>
          </a:p>
          <a:p>
            <a:r>
              <a:rPr lang="en-US"/>
              <a:t>According to [7 CFR 762.126(b)(1)] All security must secure the entire loan or line of credit. The lender may not take separate security to secure only that portion of the loan or line of credit not covered by the guarantee. </a:t>
            </a:r>
          </a:p>
          <a:p>
            <a:r>
              <a:rPr lang="en-US"/>
              <a:t> </a:t>
            </a:r>
          </a:p>
          <a:p>
            <a:r>
              <a:rPr lang="en-US"/>
              <a:t>By limiting the second mortgage to a dollar amount, they are in effect limiting the security to only a portion of the loan rather than the entire loan.</a:t>
            </a:r>
          </a:p>
          <a:p>
            <a:r>
              <a:rPr lang="en-US"/>
              <a:t> </a:t>
            </a:r>
          </a:p>
          <a:p>
            <a:r>
              <a:rPr lang="en-US"/>
              <a:t>Therefore we agree lender is unable to limit the second mortgage to $500,000. They would be required to take a full 2nd position on the real estate. </a:t>
            </a:r>
          </a:p>
          <a:p>
            <a:endParaRPr lang="en-US"/>
          </a:p>
        </p:txBody>
      </p:sp>
      <p:sp>
        <p:nvSpPr>
          <p:cNvPr id="4" name="Slide Number Placeholder 3">
            <a:extLst>
              <a:ext uri="{FF2B5EF4-FFF2-40B4-BE49-F238E27FC236}">
                <a16:creationId xmlns:a16="http://schemas.microsoft.com/office/drawing/2014/main" id="{1718676C-CF41-31B9-B4BF-A0018BA460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2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15C9C-8EAF-86F8-ECE7-1D39F9B92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3F5E0-13AA-38C0-61BF-30A5C173B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A884B-C661-CB0B-A5E5-CB993DB759BF}"/>
              </a:ext>
            </a:extLst>
          </p:cNvPr>
          <p:cNvSpPr>
            <a:spLocks noGrp="1"/>
          </p:cNvSpPr>
          <p:nvPr>
            <p:ph type="body" idx="1"/>
          </p:nvPr>
        </p:nvSpPr>
        <p:spPr/>
        <p:txBody>
          <a:bodyPr/>
          <a:lstStyle/>
          <a:p>
            <a:r>
              <a:rPr lang="en-US"/>
              <a:t>Response:</a:t>
            </a:r>
          </a:p>
          <a:p>
            <a:endParaRPr lang="en-US"/>
          </a:p>
          <a:p>
            <a:r>
              <a:rPr lang="en-US"/>
              <a:t> </a:t>
            </a:r>
          </a:p>
          <a:p>
            <a:r>
              <a:rPr lang="en-US"/>
              <a:t>According to [7 CFR 762.126(b)(1)] All security must secure the entire loan or line of credit. The lender may not take separate security to secure only that portion of the loan or line of credit not covered by the guarantee. </a:t>
            </a:r>
          </a:p>
          <a:p>
            <a:r>
              <a:rPr lang="en-US"/>
              <a:t> </a:t>
            </a:r>
          </a:p>
          <a:p>
            <a:r>
              <a:rPr lang="en-US"/>
              <a:t>By limiting the second mortgage to a dollar amount, they are in effect limiting the security to only a portion of the loan rather than the entire loan.</a:t>
            </a:r>
          </a:p>
          <a:p>
            <a:r>
              <a:rPr lang="en-US"/>
              <a:t> </a:t>
            </a:r>
          </a:p>
          <a:p>
            <a:r>
              <a:rPr lang="en-US"/>
              <a:t>Therefore we agree lender is unable to limit the second mortgage to $500,000. They would be required to take a full 2nd position on the real estate. </a:t>
            </a:r>
          </a:p>
          <a:p>
            <a:endParaRPr lang="en-US"/>
          </a:p>
        </p:txBody>
      </p:sp>
      <p:sp>
        <p:nvSpPr>
          <p:cNvPr id="4" name="Slide Number Placeholder 3">
            <a:extLst>
              <a:ext uri="{FF2B5EF4-FFF2-40B4-BE49-F238E27FC236}">
                <a16:creationId xmlns:a16="http://schemas.microsoft.com/office/drawing/2014/main" id="{4418D779-EB5B-992D-7802-0ECE76F747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8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8EE25-3647-4315-B6B2-C6F340069210}" type="slidenum">
              <a:rPr lang="en-US" smtClean="0"/>
              <a:t>14</a:t>
            </a:fld>
            <a:endParaRPr lang="en-US"/>
          </a:p>
        </p:txBody>
      </p:sp>
    </p:spTree>
    <p:extLst>
      <p:ext uri="{BB962C8B-B14F-4D97-AF65-F5344CB8AC3E}">
        <p14:creationId xmlns:p14="http://schemas.microsoft.com/office/powerpoint/2010/main" val="175020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2 brief examples: </a:t>
            </a:r>
            <a:r>
              <a:rPr lang="en-US">
                <a:solidFill>
                  <a:srgbClr val="333333"/>
                </a:solidFill>
              </a:rPr>
              <a:t>Had a loss claim that lender used a 3rd party to do all inspections and appraisals. When it came to liquidation everything was junk. Stock trailer had a tree growing through the floor of it. Lender sold everything by seal bid. Made reductions as last appraisal from the previous year and loan making showed all equipment as in good condition. The regulations do not allow the Agency authorization to allow security to be sold by private treaty for less than appraised value. If an auction is held and items do not bring appraised value at the auction then that would be the established market value at that time. </a:t>
            </a:r>
          </a:p>
          <a:p>
            <a:endParaRPr lang="en-US">
              <a:solidFill>
                <a:srgbClr val="333333"/>
              </a:solidFill>
              <a:latin typeface="Aptos"/>
              <a:ea typeface="Calibri"/>
              <a:cs typeface="Calibri"/>
            </a:endParaRPr>
          </a:p>
          <a:p>
            <a:r>
              <a:rPr lang="en-US">
                <a:solidFill>
                  <a:srgbClr val="333333"/>
                </a:solidFill>
              </a:rPr>
              <a:t>Not running all proceeds through the guaranteed OL/LOC and using the guaranteed OL/LOC as authorized and approved for. </a:t>
            </a:r>
            <a:endParaRPr lang="en-US"/>
          </a:p>
        </p:txBody>
      </p:sp>
      <p:sp>
        <p:nvSpPr>
          <p:cNvPr id="4" name="Slide Number Placeholder 3"/>
          <p:cNvSpPr>
            <a:spLocks noGrp="1"/>
          </p:cNvSpPr>
          <p:nvPr>
            <p:ph type="sldNum" sz="quarter" idx="5"/>
          </p:nvPr>
        </p:nvSpPr>
        <p:spPr/>
        <p:txBody>
          <a:bodyPr/>
          <a:lstStyle/>
          <a:p>
            <a:fld id="{AA28EE25-3647-4315-B6B2-C6F340069210}" type="slidenum">
              <a:rPr lang="en-US" smtClean="0"/>
              <a:t>17</a:t>
            </a:fld>
            <a:endParaRPr lang="en-US"/>
          </a:p>
        </p:txBody>
      </p:sp>
    </p:spTree>
    <p:extLst>
      <p:ext uri="{BB962C8B-B14F-4D97-AF65-F5344CB8AC3E}">
        <p14:creationId xmlns:p14="http://schemas.microsoft.com/office/powerpoint/2010/main" val="3980147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8EE25-3647-4315-B6B2-C6F340069210}" type="slidenum">
              <a:rPr lang="en-US" smtClean="0"/>
              <a:t>18</a:t>
            </a:fld>
            <a:endParaRPr lang="en-US"/>
          </a:p>
        </p:txBody>
      </p:sp>
    </p:spTree>
    <p:extLst>
      <p:ext uri="{BB962C8B-B14F-4D97-AF65-F5344CB8AC3E}">
        <p14:creationId xmlns:p14="http://schemas.microsoft.com/office/powerpoint/2010/main" val="272101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Bob </a:t>
            </a:r>
          </a:p>
        </p:txBody>
      </p:sp>
      <p:sp>
        <p:nvSpPr>
          <p:cNvPr id="4" name="Slide Number Placeholder 3"/>
          <p:cNvSpPr>
            <a:spLocks noGrp="1"/>
          </p:cNvSpPr>
          <p:nvPr>
            <p:ph type="sldNum" sz="quarter" idx="5"/>
          </p:nvPr>
        </p:nvSpPr>
        <p:spPr/>
        <p:txBody>
          <a:bodyPr/>
          <a:lstStyle/>
          <a:p>
            <a:fld id="{AA28EE25-3647-4315-B6B2-C6F340069210}" type="slidenum">
              <a:rPr lang="en-US" smtClean="0"/>
              <a:t>20</a:t>
            </a:fld>
            <a:endParaRPr lang="en-US"/>
          </a:p>
        </p:txBody>
      </p:sp>
    </p:spTree>
    <p:extLst>
      <p:ext uri="{BB962C8B-B14F-4D97-AF65-F5344CB8AC3E}">
        <p14:creationId xmlns:p14="http://schemas.microsoft.com/office/powerpoint/2010/main" val="181009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Kim B</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Introduce self and topic</a:t>
            </a:r>
          </a:p>
        </p:txBody>
      </p:sp>
      <p:sp>
        <p:nvSpPr>
          <p:cNvPr id="4" name="Slide Number Placeholder 3"/>
          <p:cNvSpPr>
            <a:spLocks noGrp="1"/>
          </p:cNvSpPr>
          <p:nvPr>
            <p:ph type="sldNum" sz="quarter" idx="5"/>
          </p:nvPr>
        </p:nvSpPr>
        <p:spPr/>
        <p:txBody>
          <a:bodyPr/>
          <a:lstStyle/>
          <a:p>
            <a:fld id="{AA28EE25-3647-4315-B6B2-C6F340069210}" type="slidenum">
              <a:rPr lang="en-US" smtClean="0"/>
              <a:t>22</a:t>
            </a:fld>
            <a:endParaRPr lang="en-US"/>
          </a:p>
        </p:txBody>
      </p:sp>
    </p:spTree>
    <p:extLst>
      <p:ext uri="{BB962C8B-B14F-4D97-AF65-F5344CB8AC3E}">
        <p14:creationId xmlns:p14="http://schemas.microsoft.com/office/powerpoint/2010/main" val="1594987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416C2-1A26-60AA-00D9-910E19DEC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10C67-3EA9-7B2A-A88C-53B0E2112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A7F08-358F-9FE8-357E-BD9C5F375B85}"/>
              </a:ext>
            </a:extLst>
          </p:cNvPr>
          <p:cNvSpPr>
            <a:spLocks noGrp="1"/>
          </p:cNvSpPr>
          <p:nvPr>
            <p:ph type="body" idx="1"/>
          </p:nvPr>
        </p:nvSpPr>
        <p:spPr/>
        <p:txBody>
          <a:bodyPr/>
          <a:lstStyle/>
          <a:p>
            <a:pPr marL="0" indent="0">
              <a:buFont typeface="Arial" panose="020B0604020202020204" pitchFamily="34" charset="0"/>
              <a:buNone/>
            </a:pPr>
            <a:r>
              <a:rPr lang="en-US" b="1"/>
              <a:t>Kim B</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Introduce self and topic</a:t>
            </a:r>
          </a:p>
        </p:txBody>
      </p:sp>
      <p:sp>
        <p:nvSpPr>
          <p:cNvPr id="4" name="Slide Number Placeholder 3">
            <a:extLst>
              <a:ext uri="{FF2B5EF4-FFF2-40B4-BE49-F238E27FC236}">
                <a16:creationId xmlns:a16="http://schemas.microsoft.com/office/drawing/2014/main" id="{478695E7-68E4-45CE-F00F-21D78E97D6E8}"/>
              </a:ext>
            </a:extLst>
          </p:cNvPr>
          <p:cNvSpPr>
            <a:spLocks noGrp="1"/>
          </p:cNvSpPr>
          <p:nvPr>
            <p:ph type="sldNum" sz="quarter" idx="5"/>
          </p:nvPr>
        </p:nvSpPr>
        <p:spPr/>
        <p:txBody>
          <a:bodyPr/>
          <a:lstStyle/>
          <a:p>
            <a:fld id="{AA28EE25-3647-4315-B6B2-C6F340069210}" type="slidenum">
              <a:rPr lang="en-US" smtClean="0"/>
              <a:t>25</a:t>
            </a:fld>
            <a:endParaRPr lang="en-US"/>
          </a:p>
        </p:txBody>
      </p:sp>
    </p:spTree>
    <p:extLst>
      <p:ext uri="{BB962C8B-B14F-4D97-AF65-F5344CB8AC3E}">
        <p14:creationId xmlns:p14="http://schemas.microsoft.com/office/powerpoint/2010/main" val="143234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b="1" u="sng" kern="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Please be reminded that TEAMS Live Events are recorded, and these recordings will be posted to the FLP Training Site for future reference.  You can also access the recording by clicking the same link you used to access this event.  And, if need to step away for a bit, you can use the pause feature in TEAMS.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Live Events allow for one-way video and audio. You are encouraged to ask or provide constructive questions or comments in the chat during the LIVE event, which can be done so anonymously.  We will be collecting questions and comments to ensure they are addressed at future trainings.  We anticipate providing written responses to questions in a shared frequently asked questions document.</a:t>
            </a:r>
          </a:p>
          <a:p>
            <a:pPr marL="0" marR="0" lvl="0" indent="0">
              <a:lnSpc>
                <a:spcPct val="107000"/>
              </a:lnSpc>
              <a:spcBef>
                <a:spcPts val="0"/>
              </a:spcBef>
              <a:spcAft>
                <a:spcPts val="0"/>
              </a:spcAft>
              <a:buFont typeface="Symbol" panose="05050102010706020507" pitchFamily="18" charset="2"/>
              <a:buNone/>
            </a:pP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endParaRPr lang="en-US" sz="1800"/>
          </a:p>
        </p:txBody>
      </p:sp>
      <p:sp>
        <p:nvSpPr>
          <p:cNvPr id="4" name="Slide Number Placeholder 3"/>
          <p:cNvSpPr>
            <a:spLocks noGrp="1"/>
          </p:cNvSpPr>
          <p:nvPr>
            <p:ph type="sldNum" sz="quarter" idx="5"/>
          </p:nvPr>
        </p:nvSpPr>
        <p:spPr/>
        <p:txBody>
          <a:bodyPr/>
          <a:lstStyle/>
          <a:p>
            <a:fld id="{AA28EE25-3647-4315-B6B2-C6F340069210}" type="slidenum">
              <a:rPr lang="en-US" smtClean="0"/>
              <a:t>2</a:t>
            </a:fld>
            <a:endParaRPr lang="en-US"/>
          </a:p>
        </p:txBody>
      </p:sp>
    </p:spTree>
    <p:extLst>
      <p:ext uri="{BB962C8B-B14F-4D97-AF65-F5344CB8AC3E}">
        <p14:creationId xmlns:p14="http://schemas.microsoft.com/office/powerpoint/2010/main" val="56260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8EE25-3647-4315-B6B2-C6F340069210}" type="slidenum">
              <a:rPr lang="en-US" smtClean="0"/>
              <a:t>3</a:t>
            </a:fld>
            <a:endParaRPr lang="en-US"/>
          </a:p>
        </p:txBody>
      </p:sp>
    </p:spTree>
    <p:extLst>
      <p:ext uri="{BB962C8B-B14F-4D97-AF65-F5344CB8AC3E}">
        <p14:creationId xmlns:p14="http://schemas.microsoft.com/office/powerpoint/2010/main" val="116280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33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3B1C-6784-7032-71DB-560C8FE47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B82D9-D5F6-FF1A-9118-0A36FAEFC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A96C9-CBF9-26EE-E9DC-727535CEA2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5DBD82-DFE7-4D99-BC3A-4CE3595636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47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E7A23-3CD8-27AE-358B-EF84BB0DF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0210E-1B6A-F3AD-F11C-CB74BE93A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3A23F-1B73-A863-DB2C-A22A622EE4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9D3B96-8FFF-DD8E-5BEE-5F2919B122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37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8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a:t>
            </a:r>
          </a:p>
          <a:p>
            <a:endParaRPr lang="en-US"/>
          </a:p>
          <a:p>
            <a:r>
              <a:rPr lang="en-US"/>
              <a:t> </a:t>
            </a:r>
          </a:p>
          <a:p>
            <a:r>
              <a:rPr lang="en-US"/>
              <a:t>According to [7 CFR 762.126(b)(1)] All security must secure the entire loan or line of credit. The lender may not take separate security to secure only that portion of the loan or line of credit not covered by the guarantee. </a:t>
            </a:r>
          </a:p>
          <a:p>
            <a:r>
              <a:rPr lang="en-US"/>
              <a:t> </a:t>
            </a:r>
          </a:p>
          <a:p>
            <a:r>
              <a:rPr lang="en-US"/>
              <a:t>By limiting the second mortgage to a dollar amount, they are in effect limiting the security to only a portion of the loan rather than the entire loan.</a:t>
            </a:r>
          </a:p>
          <a:p>
            <a:r>
              <a:rPr lang="en-US"/>
              <a:t> </a:t>
            </a:r>
          </a:p>
          <a:p>
            <a:r>
              <a:rPr lang="en-US"/>
              <a:t>Therefore we agree lender is unable to limit the second mortgage to $500,000. They would be required to take a full 2nd position on the real estate.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15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7A225-C63D-4E36-94E7-4C27EB54C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0071263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Page No 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85567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1E00D753-5BF8-03B3-357F-885CCCA737AF}"/>
              </a:ext>
            </a:extLst>
          </p:cNvPr>
          <p:cNvSpPr>
            <a:spLocks noGrp="1"/>
          </p:cNvSpPr>
          <p:nvPr>
            <p:ph type="pic" sz="quarter" idx="11"/>
          </p:nvPr>
        </p:nvSpPr>
        <p:spPr>
          <a:xfrm>
            <a:off x="6243974" y="1243981"/>
            <a:ext cx="2902596" cy="21327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34" name="Picture Placeholder 2">
            <a:extLst>
              <a:ext uri="{FF2B5EF4-FFF2-40B4-BE49-F238E27FC236}">
                <a16:creationId xmlns:a16="http://schemas.microsoft.com/office/drawing/2014/main" id="{ADB846F0-F973-57B1-2EFB-1AB220CA8E8E}"/>
              </a:ext>
            </a:extLst>
          </p:cNvPr>
          <p:cNvSpPr>
            <a:spLocks noGrp="1"/>
          </p:cNvSpPr>
          <p:nvPr>
            <p:ph type="pic" sz="quarter" idx="15"/>
          </p:nvPr>
        </p:nvSpPr>
        <p:spPr>
          <a:xfrm>
            <a:off x="9320065" y="1244260"/>
            <a:ext cx="2871935" cy="21327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35" name="Picture Placeholder 2">
            <a:extLst>
              <a:ext uri="{FF2B5EF4-FFF2-40B4-BE49-F238E27FC236}">
                <a16:creationId xmlns:a16="http://schemas.microsoft.com/office/drawing/2014/main" id="{79192FB3-02D5-1AC8-C99A-BE83E38AD400}"/>
              </a:ext>
            </a:extLst>
          </p:cNvPr>
          <p:cNvSpPr>
            <a:spLocks noGrp="1"/>
          </p:cNvSpPr>
          <p:nvPr>
            <p:ph type="pic" sz="quarter" idx="17"/>
          </p:nvPr>
        </p:nvSpPr>
        <p:spPr>
          <a:xfrm>
            <a:off x="0" y="1243981"/>
            <a:ext cx="6032874" cy="4385609"/>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36" name="Picture Placeholder 2">
            <a:extLst>
              <a:ext uri="{FF2B5EF4-FFF2-40B4-BE49-F238E27FC236}">
                <a16:creationId xmlns:a16="http://schemas.microsoft.com/office/drawing/2014/main" id="{CAFFE536-6488-7AD7-62FE-BE0BBCF76D6C}"/>
              </a:ext>
            </a:extLst>
          </p:cNvPr>
          <p:cNvSpPr>
            <a:spLocks noGrp="1"/>
          </p:cNvSpPr>
          <p:nvPr>
            <p:ph type="pic" sz="quarter" idx="16"/>
          </p:nvPr>
        </p:nvSpPr>
        <p:spPr>
          <a:xfrm>
            <a:off x="6241510" y="3547668"/>
            <a:ext cx="5950489" cy="20819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37" name="Title Placeholder">
            <a:extLst>
              <a:ext uri="{FF2B5EF4-FFF2-40B4-BE49-F238E27FC236}">
                <a16:creationId xmlns:a16="http://schemas.microsoft.com/office/drawing/2014/main" id="{4D8C2E46-E1EA-8264-3993-A198186355AB}"/>
              </a:ext>
            </a:extLst>
          </p:cNvPr>
          <p:cNvSpPr>
            <a:spLocks noGrp="1"/>
          </p:cNvSpPr>
          <p:nvPr>
            <p:ph sz="quarter" idx="14" hasCustomPrompt="1"/>
          </p:nvPr>
        </p:nvSpPr>
        <p:spPr>
          <a:xfrm>
            <a:off x="209012" y="1888958"/>
            <a:ext cx="5650368" cy="3089441"/>
          </a:xfrm>
          <a:prstGeom prst="rect">
            <a:avLst/>
          </a:prstGeom>
        </p:spPr>
        <p:txBody>
          <a:bodyPr/>
          <a:lstStyle>
            <a:lvl1pPr marL="0" indent="0">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of Slide Divider</a:t>
            </a:r>
          </a:p>
        </p:txBody>
      </p:sp>
    </p:spTree>
    <p:extLst>
      <p:ext uri="{BB962C8B-B14F-4D97-AF65-F5344CB8AC3E}">
        <p14:creationId xmlns:p14="http://schemas.microsoft.com/office/powerpoint/2010/main" val="4081775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40954856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024576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62034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15434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00403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505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4185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2170617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025076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90097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77198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239839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3189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39612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12942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79547593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670645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48360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0181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445835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218128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449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51443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4" name="Content Placeholder">
            <a:extLst>
              <a:ext uri="{FF2B5EF4-FFF2-40B4-BE49-F238E27FC236}">
                <a16:creationId xmlns:a16="http://schemas.microsoft.com/office/drawing/2014/main" id="{9F6D990D-7148-4AB0-B70B-610C4E1FC5F8}"/>
              </a:ext>
            </a:extLst>
          </p:cNvPr>
          <p:cNvSpPr>
            <a:spLocks noGrp="1"/>
          </p:cNvSpPr>
          <p:nvPr>
            <p:ph sz="quarter" idx="10"/>
          </p:nvPr>
        </p:nvSpPr>
        <p:spPr>
          <a:xfrm>
            <a:off x="505434" y="1627908"/>
            <a:ext cx="11381766"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
            <a:extLst>
              <a:ext uri="{FF2B5EF4-FFF2-40B4-BE49-F238E27FC236}">
                <a16:creationId xmlns:a16="http://schemas.microsoft.com/office/drawing/2014/main" id="{6C291371-AE42-E596-3B91-2A738EBD2980}"/>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EB991767-D324-479A-8260-AF5204539592}" type="slidenum">
              <a:rPr lang="en-US" smtClean="0"/>
              <a:pPr/>
              <a:t>‹#›</a:t>
            </a:fld>
            <a:endParaRPr lang="en-US"/>
          </a:p>
        </p:txBody>
      </p:sp>
    </p:spTree>
    <p:extLst>
      <p:ext uri="{BB962C8B-B14F-4D97-AF65-F5344CB8AC3E}">
        <p14:creationId xmlns:p14="http://schemas.microsoft.com/office/powerpoint/2010/main" val="147721938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E023135A-9DBD-43D4-B78B-218E551081F7}"/>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9" name="Content Placeholder">
            <a:extLst>
              <a:ext uri="{FF2B5EF4-FFF2-40B4-BE49-F238E27FC236}">
                <a16:creationId xmlns:a16="http://schemas.microsoft.com/office/drawing/2014/main" id="{4007ADB3-A81C-4173-A520-5E9E7F324B11}"/>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Rectangle">
            <a:extLst>
              <a:ext uri="{FF2B5EF4-FFF2-40B4-BE49-F238E27FC236}">
                <a16:creationId xmlns:a16="http://schemas.microsoft.com/office/drawing/2014/main" id="{EF9F4156-6790-4E80-9424-B88EF82B9004}"/>
              </a:ext>
              <a:ext uri="{C183D7F6-B498-43B3-948B-1728B52AA6E4}">
                <adec:decorative xmlns:adec="http://schemas.microsoft.com/office/drawing/2017/decorative" val="1"/>
              </a:ext>
            </a:extLst>
          </p:cNvPr>
          <p:cNvSpPr/>
          <p:nvPr userDrawn="1"/>
        </p:nvSpPr>
        <p:spPr>
          <a:xfrm>
            <a:off x="9576122" y="914400"/>
            <a:ext cx="2311078" cy="521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576122" y="914400"/>
            <a:ext cx="2311078" cy="5219699"/>
          </a:xfrm>
          <a:prstGeom prst="rect">
            <a:avLst/>
          </a:prstGeom>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41879C57-C699-1AF0-932A-395A62A3294C}"/>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163592441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11" name="Title Placeholder">
            <a:extLst>
              <a:ext uri="{FF2B5EF4-FFF2-40B4-BE49-F238E27FC236}">
                <a16:creationId xmlns:a16="http://schemas.microsoft.com/office/drawing/2014/main" id="{2B434D1E-5311-4884-AA47-BBA361918243}"/>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3" name="Content Placeholder">
            <a:extLst>
              <a:ext uri="{FF2B5EF4-FFF2-40B4-BE49-F238E27FC236}">
                <a16:creationId xmlns:a16="http://schemas.microsoft.com/office/drawing/2014/main" id="{D9DF2AE3-157A-4EBA-BBDC-2629388C382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Rectangle 1">
            <a:extLst>
              <a:ext uri="{FF2B5EF4-FFF2-40B4-BE49-F238E27FC236}">
                <a16:creationId xmlns:a16="http://schemas.microsoft.com/office/drawing/2014/main" id="{7858EC9A-293D-4DC4-8D17-1C7CD6AB84C0}"/>
              </a:ext>
              <a:ext uri="{C183D7F6-B498-43B3-948B-1728B52AA6E4}">
                <adec:decorative xmlns:adec="http://schemas.microsoft.com/office/drawing/2017/decorative" val="1"/>
              </a:ext>
            </a:extLst>
          </p:cNvPr>
          <p:cNvSpPr/>
          <p:nvPr userDrawn="1"/>
        </p:nvSpPr>
        <p:spPr>
          <a:xfrm>
            <a:off x="9576122" y="914400"/>
            <a:ext cx="2311078" cy="2509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
            <a:extLst>
              <a:ext uri="{FF2B5EF4-FFF2-40B4-BE49-F238E27FC236}">
                <a16:creationId xmlns:a16="http://schemas.microsoft.com/office/drawing/2014/main" id="{A7B37783-ECCB-4CEC-8DEF-782C6EDEE53A}"/>
              </a:ext>
              <a:ext uri="{C183D7F6-B498-43B3-948B-1728B52AA6E4}">
                <adec:decorative xmlns:adec="http://schemas.microsoft.com/office/drawing/2017/decorative" val="0"/>
              </a:ext>
            </a:extLst>
          </p:cNvPr>
          <p:cNvSpPr>
            <a:spLocks noGrp="1"/>
          </p:cNvSpPr>
          <p:nvPr>
            <p:ph type="pic" sz="quarter" idx="13"/>
          </p:nvPr>
        </p:nvSpPr>
        <p:spPr>
          <a:xfrm>
            <a:off x="9576122" y="914399"/>
            <a:ext cx="2311078" cy="2509020"/>
          </a:xfrm>
          <a:prstGeom prst="rect">
            <a:avLst/>
          </a:prstGeom>
        </p:spPr>
        <p:txBody>
          <a:bodyPr anchor="ctr"/>
          <a:lstStyle>
            <a:lvl1pPr marL="0" indent="0" algn="ctr">
              <a:buNone/>
              <a:defRPr/>
            </a:lvl1pPr>
          </a:lstStyle>
          <a:p>
            <a:endParaRPr lang="en-US"/>
          </a:p>
        </p:txBody>
      </p:sp>
      <p:sp>
        <p:nvSpPr>
          <p:cNvPr id="9" name="Picture Rectangle 2">
            <a:extLst>
              <a:ext uri="{FF2B5EF4-FFF2-40B4-BE49-F238E27FC236}">
                <a16:creationId xmlns:a16="http://schemas.microsoft.com/office/drawing/2014/main" id="{9F74EC4E-08ED-4D5B-88C8-B35C6C45753B}"/>
              </a:ext>
              <a:ext uri="{C183D7F6-B498-43B3-948B-1728B52AA6E4}">
                <adec:decorative xmlns:adec="http://schemas.microsoft.com/office/drawing/2017/decorative" val="1"/>
              </a:ext>
            </a:extLst>
          </p:cNvPr>
          <p:cNvSpPr/>
          <p:nvPr userDrawn="1"/>
        </p:nvSpPr>
        <p:spPr>
          <a:xfrm>
            <a:off x="9576122" y="3615159"/>
            <a:ext cx="2311078" cy="2518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FA3DE705-66A6-4139-B2DC-D25F0EB450B7}"/>
              </a:ext>
            </a:extLst>
          </p:cNvPr>
          <p:cNvSpPr>
            <a:spLocks noGrp="1"/>
          </p:cNvSpPr>
          <p:nvPr>
            <p:ph type="pic" sz="quarter" idx="14"/>
          </p:nvPr>
        </p:nvSpPr>
        <p:spPr>
          <a:xfrm>
            <a:off x="9576122" y="3615159"/>
            <a:ext cx="2311078" cy="2518941"/>
          </a:xfrm>
          <a:prstGeom prst="rect">
            <a:avLst/>
          </a:prstGeom>
        </p:spPr>
        <p:txBody>
          <a:bodyPr anchor="ctr"/>
          <a:lstStyle>
            <a:lvl1pPr marL="0" indent="0" algn="ctr">
              <a:buNone/>
              <a:defRPr/>
            </a:lvl1pPr>
          </a:lstStyle>
          <a:p>
            <a:endParaRPr lang="en-US"/>
          </a:p>
        </p:txBody>
      </p:sp>
      <p:sp>
        <p:nvSpPr>
          <p:cNvPr id="2" name="Slide Number Placeholder 2">
            <a:extLst>
              <a:ext uri="{FF2B5EF4-FFF2-40B4-BE49-F238E27FC236}">
                <a16:creationId xmlns:a16="http://schemas.microsoft.com/office/drawing/2014/main" id="{7996544C-61FC-DD42-8F6E-E486F630E01D}"/>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319183074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12E01219-4F6B-4A10-ACAC-FC1373C47670}"/>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4" name="Content Placeholder">
            <a:extLst>
              <a:ext uri="{FF2B5EF4-FFF2-40B4-BE49-F238E27FC236}">
                <a16:creationId xmlns:a16="http://schemas.microsoft.com/office/drawing/2014/main" id="{D169AAC0-7FCA-410B-B4C3-56626F67906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Rectangle 1">
            <a:extLst>
              <a:ext uri="{FF2B5EF4-FFF2-40B4-BE49-F238E27FC236}">
                <a16:creationId xmlns:a16="http://schemas.microsoft.com/office/drawing/2014/main" id="{B56D0C75-5B98-46DE-9CDE-7848C98BC629}"/>
              </a:ext>
              <a:ext uri="{C183D7F6-B498-43B3-948B-1728B52AA6E4}">
                <adec:decorative xmlns:adec="http://schemas.microsoft.com/office/drawing/2017/decorative" val="1"/>
              </a:ext>
            </a:extLst>
          </p:cNvPr>
          <p:cNvSpPr/>
          <p:nvPr userDrawn="1"/>
        </p:nvSpPr>
        <p:spPr>
          <a:xfrm>
            <a:off x="9576122" y="914400"/>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
            <a:extLst>
              <a:ext uri="{FF2B5EF4-FFF2-40B4-BE49-F238E27FC236}">
                <a16:creationId xmlns:a16="http://schemas.microsoft.com/office/drawing/2014/main" id="{FA3DE705-66A6-4139-B2DC-D25F0EB450B7}"/>
              </a:ext>
            </a:extLst>
          </p:cNvPr>
          <p:cNvSpPr>
            <a:spLocks noGrp="1"/>
          </p:cNvSpPr>
          <p:nvPr>
            <p:ph type="pic" sz="quarter" idx="14"/>
          </p:nvPr>
        </p:nvSpPr>
        <p:spPr>
          <a:xfrm>
            <a:off x="9576119" y="914400"/>
            <a:ext cx="2311077" cy="1607519"/>
          </a:xfrm>
          <a:prstGeom prst="rect">
            <a:avLst/>
          </a:prstGeom>
        </p:spPr>
        <p:txBody>
          <a:bodyPr anchor="ctr"/>
          <a:lstStyle>
            <a:lvl1pPr marL="0" indent="0" algn="ctr">
              <a:buNone/>
              <a:defRPr/>
            </a:lvl1pPr>
          </a:lstStyle>
          <a:p>
            <a:endParaRPr lang="en-US"/>
          </a:p>
        </p:txBody>
      </p:sp>
      <p:sp>
        <p:nvSpPr>
          <p:cNvPr id="18" name="Picture Rectangle 2">
            <a:extLst>
              <a:ext uri="{FF2B5EF4-FFF2-40B4-BE49-F238E27FC236}">
                <a16:creationId xmlns:a16="http://schemas.microsoft.com/office/drawing/2014/main" id="{175A8299-EC36-407A-A79D-E8F21B4912DD}"/>
              </a:ext>
              <a:ext uri="{C183D7F6-B498-43B3-948B-1728B52AA6E4}">
                <adec:decorative xmlns:adec="http://schemas.microsoft.com/office/drawing/2017/decorative" val="1"/>
              </a:ext>
            </a:extLst>
          </p:cNvPr>
          <p:cNvSpPr/>
          <p:nvPr userDrawn="1"/>
        </p:nvSpPr>
        <p:spPr>
          <a:xfrm>
            <a:off x="9576121" y="2717074"/>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
            <a:extLst>
              <a:ext uri="{FF2B5EF4-FFF2-40B4-BE49-F238E27FC236}">
                <a16:creationId xmlns:a16="http://schemas.microsoft.com/office/drawing/2014/main" id="{ECA84048-8C0E-492C-AC5F-197EB1BEC3C7}"/>
              </a:ext>
              <a:ext uri="{C183D7F6-B498-43B3-948B-1728B52AA6E4}">
                <adec:decorative xmlns:adec="http://schemas.microsoft.com/office/drawing/2017/decorative" val="0"/>
              </a:ext>
            </a:extLst>
          </p:cNvPr>
          <p:cNvSpPr>
            <a:spLocks noGrp="1"/>
          </p:cNvSpPr>
          <p:nvPr>
            <p:ph type="pic" sz="quarter" idx="15"/>
          </p:nvPr>
        </p:nvSpPr>
        <p:spPr>
          <a:xfrm>
            <a:off x="9576118" y="2713658"/>
            <a:ext cx="2311077" cy="1607519"/>
          </a:xfrm>
          <a:prstGeom prst="rect">
            <a:avLst/>
          </a:prstGeom>
        </p:spPr>
        <p:txBody>
          <a:bodyPr anchor="ctr"/>
          <a:lstStyle>
            <a:lvl1pPr marL="0" indent="0" algn="ctr">
              <a:buNone/>
              <a:defRPr/>
            </a:lvl1pPr>
          </a:lstStyle>
          <a:p>
            <a:endParaRPr lang="en-US"/>
          </a:p>
        </p:txBody>
      </p:sp>
      <p:sp>
        <p:nvSpPr>
          <p:cNvPr id="19" name="Picture Rectangle 3">
            <a:extLst>
              <a:ext uri="{FF2B5EF4-FFF2-40B4-BE49-F238E27FC236}">
                <a16:creationId xmlns:a16="http://schemas.microsoft.com/office/drawing/2014/main" id="{2A4E731A-EF94-4BF9-B8A8-ACC17649834E}"/>
              </a:ext>
              <a:ext uri="{C183D7F6-B498-43B3-948B-1728B52AA6E4}">
                <adec:decorative xmlns:adec="http://schemas.microsoft.com/office/drawing/2017/decorative" val="1"/>
              </a:ext>
            </a:extLst>
          </p:cNvPr>
          <p:cNvSpPr/>
          <p:nvPr userDrawn="1"/>
        </p:nvSpPr>
        <p:spPr>
          <a:xfrm>
            <a:off x="9576122" y="4523165"/>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C1CFA84E-19F1-45F4-93A1-15252D4AA15C}"/>
              </a:ext>
            </a:extLst>
          </p:cNvPr>
          <p:cNvSpPr>
            <a:spLocks noGrp="1"/>
          </p:cNvSpPr>
          <p:nvPr>
            <p:ph type="pic" sz="quarter" idx="16"/>
          </p:nvPr>
        </p:nvSpPr>
        <p:spPr>
          <a:xfrm>
            <a:off x="9576117" y="4524872"/>
            <a:ext cx="2311077" cy="1607519"/>
          </a:xfrm>
          <a:prstGeom prst="rect">
            <a:avLst/>
          </a:prstGeom>
        </p:spPr>
        <p:txBody>
          <a:bodyPr anchor="ctr"/>
          <a:lstStyle>
            <a:lvl1pPr marL="0" indent="0" algn="ctr">
              <a:buNone/>
              <a:defRPr/>
            </a:lvl1pPr>
          </a:lstStyle>
          <a:p>
            <a:endParaRPr lang="en-US"/>
          </a:p>
        </p:txBody>
      </p:sp>
      <p:sp>
        <p:nvSpPr>
          <p:cNvPr id="2" name="Slide Number Placeholder 2">
            <a:extLst>
              <a:ext uri="{FF2B5EF4-FFF2-40B4-BE49-F238E27FC236}">
                <a16:creationId xmlns:a16="http://schemas.microsoft.com/office/drawing/2014/main" id="{EDEAA502-9A83-EAD5-D014-4731A817B008}"/>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28404536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52332602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4018860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90174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99338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649056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04670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34222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54378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4" name="Content Placeholder">
            <a:extLst>
              <a:ext uri="{FF2B5EF4-FFF2-40B4-BE49-F238E27FC236}">
                <a16:creationId xmlns:a16="http://schemas.microsoft.com/office/drawing/2014/main" id="{9F6D990D-7148-4AB0-B70B-610C4E1FC5F8}"/>
              </a:ext>
            </a:extLst>
          </p:cNvPr>
          <p:cNvSpPr>
            <a:spLocks noGrp="1"/>
          </p:cNvSpPr>
          <p:nvPr>
            <p:ph sz="quarter" idx="10"/>
          </p:nvPr>
        </p:nvSpPr>
        <p:spPr>
          <a:xfrm>
            <a:off x="505434" y="1627908"/>
            <a:ext cx="11381766"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
            <a:extLst>
              <a:ext uri="{FF2B5EF4-FFF2-40B4-BE49-F238E27FC236}">
                <a16:creationId xmlns:a16="http://schemas.microsoft.com/office/drawing/2014/main" id="{6C291371-AE42-E596-3B91-2A738EBD2980}"/>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EB991767-D324-479A-8260-AF5204539592}" type="slidenum">
              <a:rPr lang="en-US" smtClean="0"/>
              <a:pPr/>
              <a:t>‹#›</a:t>
            </a:fld>
            <a:endParaRPr lang="en-US"/>
          </a:p>
        </p:txBody>
      </p:sp>
    </p:spTree>
    <p:extLst>
      <p:ext uri="{BB962C8B-B14F-4D97-AF65-F5344CB8AC3E}">
        <p14:creationId xmlns:p14="http://schemas.microsoft.com/office/powerpoint/2010/main" val="42551688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E023135A-9DBD-43D4-B78B-218E551081F7}"/>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9" name="Content Placeholder">
            <a:extLst>
              <a:ext uri="{FF2B5EF4-FFF2-40B4-BE49-F238E27FC236}">
                <a16:creationId xmlns:a16="http://schemas.microsoft.com/office/drawing/2014/main" id="{4007ADB3-A81C-4173-A520-5E9E7F324B11}"/>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Rectangle">
            <a:extLst>
              <a:ext uri="{FF2B5EF4-FFF2-40B4-BE49-F238E27FC236}">
                <a16:creationId xmlns:a16="http://schemas.microsoft.com/office/drawing/2014/main" id="{EF9F4156-6790-4E80-9424-B88EF82B9004}"/>
              </a:ext>
              <a:ext uri="{C183D7F6-B498-43B3-948B-1728B52AA6E4}">
                <adec:decorative xmlns:adec="http://schemas.microsoft.com/office/drawing/2017/decorative" val="1"/>
              </a:ext>
            </a:extLst>
          </p:cNvPr>
          <p:cNvSpPr/>
          <p:nvPr userDrawn="1"/>
        </p:nvSpPr>
        <p:spPr>
          <a:xfrm>
            <a:off x="9576122" y="914400"/>
            <a:ext cx="2311078" cy="521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576122" y="914400"/>
            <a:ext cx="2311078" cy="5219699"/>
          </a:xfrm>
          <a:prstGeom prst="rect">
            <a:avLst/>
          </a:prstGeom>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41879C57-C699-1AF0-932A-395A62A3294C}"/>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140421455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11" name="Title Placeholder">
            <a:extLst>
              <a:ext uri="{FF2B5EF4-FFF2-40B4-BE49-F238E27FC236}">
                <a16:creationId xmlns:a16="http://schemas.microsoft.com/office/drawing/2014/main" id="{2B434D1E-5311-4884-AA47-BBA361918243}"/>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3" name="Content Placeholder">
            <a:extLst>
              <a:ext uri="{FF2B5EF4-FFF2-40B4-BE49-F238E27FC236}">
                <a16:creationId xmlns:a16="http://schemas.microsoft.com/office/drawing/2014/main" id="{D9DF2AE3-157A-4EBA-BBDC-2629388C382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Rectangle 1">
            <a:extLst>
              <a:ext uri="{FF2B5EF4-FFF2-40B4-BE49-F238E27FC236}">
                <a16:creationId xmlns:a16="http://schemas.microsoft.com/office/drawing/2014/main" id="{7858EC9A-293D-4DC4-8D17-1C7CD6AB84C0}"/>
              </a:ext>
              <a:ext uri="{C183D7F6-B498-43B3-948B-1728B52AA6E4}">
                <adec:decorative xmlns:adec="http://schemas.microsoft.com/office/drawing/2017/decorative" val="1"/>
              </a:ext>
            </a:extLst>
          </p:cNvPr>
          <p:cNvSpPr/>
          <p:nvPr userDrawn="1"/>
        </p:nvSpPr>
        <p:spPr>
          <a:xfrm>
            <a:off x="9576122" y="914400"/>
            <a:ext cx="2311078" cy="2509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
            <a:extLst>
              <a:ext uri="{FF2B5EF4-FFF2-40B4-BE49-F238E27FC236}">
                <a16:creationId xmlns:a16="http://schemas.microsoft.com/office/drawing/2014/main" id="{A7B37783-ECCB-4CEC-8DEF-782C6EDEE53A}"/>
              </a:ext>
              <a:ext uri="{C183D7F6-B498-43B3-948B-1728B52AA6E4}">
                <adec:decorative xmlns:adec="http://schemas.microsoft.com/office/drawing/2017/decorative" val="0"/>
              </a:ext>
            </a:extLst>
          </p:cNvPr>
          <p:cNvSpPr>
            <a:spLocks noGrp="1"/>
          </p:cNvSpPr>
          <p:nvPr>
            <p:ph type="pic" sz="quarter" idx="13"/>
          </p:nvPr>
        </p:nvSpPr>
        <p:spPr>
          <a:xfrm>
            <a:off x="9576122" y="914399"/>
            <a:ext cx="2311078" cy="2509020"/>
          </a:xfrm>
          <a:prstGeom prst="rect">
            <a:avLst/>
          </a:prstGeom>
        </p:spPr>
        <p:txBody>
          <a:bodyPr anchor="ctr"/>
          <a:lstStyle>
            <a:lvl1pPr marL="0" indent="0" algn="ctr">
              <a:buNone/>
              <a:defRPr/>
            </a:lvl1pPr>
          </a:lstStyle>
          <a:p>
            <a:endParaRPr lang="en-US"/>
          </a:p>
        </p:txBody>
      </p:sp>
      <p:sp>
        <p:nvSpPr>
          <p:cNvPr id="9" name="Picture Rectangle 2">
            <a:extLst>
              <a:ext uri="{FF2B5EF4-FFF2-40B4-BE49-F238E27FC236}">
                <a16:creationId xmlns:a16="http://schemas.microsoft.com/office/drawing/2014/main" id="{9F74EC4E-08ED-4D5B-88C8-B35C6C45753B}"/>
              </a:ext>
              <a:ext uri="{C183D7F6-B498-43B3-948B-1728B52AA6E4}">
                <adec:decorative xmlns:adec="http://schemas.microsoft.com/office/drawing/2017/decorative" val="1"/>
              </a:ext>
            </a:extLst>
          </p:cNvPr>
          <p:cNvSpPr/>
          <p:nvPr userDrawn="1"/>
        </p:nvSpPr>
        <p:spPr>
          <a:xfrm>
            <a:off x="9576122" y="3615159"/>
            <a:ext cx="2311078" cy="2518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FA3DE705-66A6-4139-B2DC-D25F0EB450B7}"/>
              </a:ext>
            </a:extLst>
          </p:cNvPr>
          <p:cNvSpPr>
            <a:spLocks noGrp="1"/>
          </p:cNvSpPr>
          <p:nvPr>
            <p:ph type="pic" sz="quarter" idx="14"/>
          </p:nvPr>
        </p:nvSpPr>
        <p:spPr>
          <a:xfrm>
            <a:off x="9576122" y="3615159"/>
            <a:ext cx="2311078" cy="2518941"/>
          </a:xfrm>
          <a:prstGeom prst="rect">
            <a:avLst/>
          </a:prstGeom>
        </p:spPr>
        <p:txBody>
          <a:bodyPr anchor="ctr"/>
          <a:lstStyle>
            <a:lvl1pPr marL="0" indent="0" algn="ctr">
              <a:buNone/>
              <a:defRPr/>
            </a:lvl1pPr>
          </a:lstStyle>
          <a:p>
            <a:endParaRPr lang="en-US"/>
          </a:p>
        </p:txBody>
      </p:sp>
      <p:sp>
        <p:nvSpPr>
          <p:cNvPr id="2" name="Slide Number Placeholder 2">
            <a:extLst>
              <a:ext uri="{FF2B5EF4-FFF2-40B4-BE49-F238E27FC236}">
                <a16:creationId xmlns:a16="http://schemas.microsoft.com/office/drawing/2014/main" id="{7996544C-61FC-DD42-8F6E-E486F630E01D}"/>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58283747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12E01219-4F6B-4A10-ACAC-FC1373C47670}"/>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4" name="Content Placeholder">
            <a:extLst>
              <a:ext uri="{FF2B5EF4-FFF2-40B4-BE49-F238E27FC236}">
                <a16:creationId xmlns:a16="http://schemas.microsoft.com/office/drawing/2014/main" id="{D169AAC0-7FCA-410B-B4C3-56626F67906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Rectangle 1">
            <a:extLst>
              <a:ext uri="{FF2B5EF4-FFF2-40B4-BE49-F238E27FC236}">
                <a16:creationId xmlns:a16="http://schemas.microsoft.com/office/drawing/2014/main" id="{B56D0C75-5B98-46DE-9CDE-7848C98BC629}"/>
              </a:ext>
              <a:ext uri="{C183D7F6-B498-43B3-948B-1728B52AA6E4}">
                <adec:decorative xmlns:adec="http://schemas.microsoft.com/office/drawing/2017/decorative" val="1"/>
              </a:ext>
            </a:extLst>
          </p:cNvPr>
          <p:cNvSpPr/>
          <p:nvPr userDrawn="1"/>
        </p:nvSpPr>
        <p:spPr>
          <a:xfrm>
            <a:off x="9576122" y="914400"/>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
            <a:extLst>
              <a:ext uri="{FF2B5EF4-FFF2-40B4-BE49-F238E27FC236}">
                <a16:creationId xmlns:a16="http://schemas.microsoft.com/office/drawing/2014/main" id="{FA3DE705-66A6-4139-B2DC-D25F0EB450B7}"/>
              </a:ext>
            </a:extLst>
          </p:cNvPr>
          <p:cNvSpPr>
            <a:spLocks noGrp="1"/>
          </p:cNvSpPr>
          <p:nvPr>
            <p:ph type="pic" sz="quarter" idx="14"/>
          </p:nvPr>
        </p:nvSpPr>
        <p:spPr>
          <a:xfrm>
            <a:off x="9576119" y="914400"/>
            <a:ext cx="2311077" cy="1607519"/>
          </a:xfrm>
          <a:prstGeom prst="rect">
            <a:avLst/>
          </a:prstGeom>
        </p:spPr>
        <p:txBody>
          <a:bodyPr anchor="ctr"/>
          <a:lstStyle>
            <a:lvl1pPr marL="0" indent="0" algn="ctr">
              <a:buNone/>
              <a:defRPr/>
            </a:lvl1pPr>
          </a:lstStyle>
          <a:p>
            <a:endParaRPr lang="en-US"/>
          </a:p>
        </p:txBody>
      </p:sp>
      <p:sp>
        <p:nvSpPr>
          <p:cNvPr id="18" name="Picture Rectangle 2">
            <a:extLst>
              <a:ext uri="{FF2B5EF4-FFF2-40B4-BE49-F238E27FC236}">
                <a16:creationId xmlns:a16="http://schemas.microsoft.com/office/drawing/2014/main" id="{175A8299-EC36-407A-A79D-E8F21B4912DD}"/>
              </a:ext>
              <a:ext uri="{C183D7F6-B498-43B3-948B-1728B52AA6E4}">
                <adec:decorative xmlns:adec="http://schemas.microsoft.com/office/drawing/2017/decorative" val="1"/>
              </a:ext>
            </a:extLst>
          </p:cNvPr>
          <p:cNvSpPr/>
          <p:nvPr userDrawn="1"/>
        </p:nvSpPr>
        <p:spPr>
          <a:xfrm>
            <a:off x="9576121" y="2717074"/>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
            <a:extLst>
              <a:ext uri="{FF2B5EF4-FFF2-40B4-BE49-F238E27FC236}">
                <a16:creationId xmlns:a16="http://schemas.microsoft.com/office/drawing/2014/main" id="{ECA84048-8C0E-492C-AC5F-197EB1BEC3C7}"/>
              </a:ext>
              <a:ext uri="{C183D7F6-B498-43B3-948B-1728B52AA6E4}">
                <adec:decorative xmlns:adec="http://schemas.microsoft.com/office/drawing/2017/decorative" val="0"/>
              </a:ext>
            </a:extLst>
          </p:cNvPr>
          <p:cNvSpPr>
            <a:spLocks noGrp="1"/>
          </p:cNvSpPr>
          <p:nvPr>
            <p:ph type="pic" sz="quarter" idx="15"/>
          </p:nvPr>
        </p:nvSpPr>
        <p:spPr>
          <a:xfrm>
            <a:off x="9576118" y="2713658"/>
            <a:ext cx="2311077" cy="1607519"/>
          </a:xfrm>
          <a:prstGeom prst="rect">
            <a:avLst/>
          </a:prstGeom>
        </p:spPr>
        <p:txBody>
          <a:bodyPr anchor="ctr"/>
          <a:lstStyle>
            <a:lvl1pPr marL="0" indent="0" algn="ctr">
              <a:buNone/>
              <a:defRPr/>
            </a:lvl1pPr>
          </a:lstStyle>
          <a:p>
            <a:endParaRPr lang="en-US"/>
          </a:p>
        </p:txBody>
      </p:sp>
      <p:sp>
        <p:nvSpPr>
          <p:cNvPr id="19" name="Picture Rectangle 3">
            <a:extLst>
              <a:ext uri="{FF2B5EF4-FFF2-40B4-BE49-F238E27FC236}">
                <a16:creationId xmlns:a16="http://schemas.microsoft.com/office/drawing/2014/main" id="{2A4E731A-EF94-4BF9-B8A8-ACC17649834E}"/>
              </a:ext>
              <a:ext uri="{C183D7F6-B498-43B3-948B-1728B52AA6E4}">
                <adec:decorative xmlns:adec="http://schemas.microsoft.com/office/drawing/2017/decorative" val="1"/>
              </a:ext>
            </a:extLst>
          </p:cNvPr>
          <p:cNvSpPr/>
          <p:nvPr userDrawn="1"/>
        </p:nvSpPr>
        <p:spPr>
          <a:xfrm>
            <a:off x="9576122" y="4523165"/>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C1CFA84E-19F1-45F4-93A1-15252D4AA15C}"/>
              </a:ext>
            </a:extLst>
          </p:cNvPr>
          <p:cNvSpPr>
            <a:spLocks noGrp="1"/>
          </p:cNvSpPr>
          <p:nvPr>
            <p:ph type="pic" sz="quarter" idx="16"/>
          </p:nvPr>
        </p:nvSpPr>
        <p:spPr>
          <a:xfrm>
            <a:off x="9576117" y="4524872"/>
            <a:ext cx="2311077" cy="1607519"/>
          </a:xfrm>
          <a:prstGeom prst="rect">
            <a:avLst/>
          </a:prstGeom>
        </p:spPr>
        <p:txBody>
          <a:bodyPr anchor="ctr"/>
          <a:lstStyle>
            <a:lvl1pPr marL="0" indent="0" algn="ctr">
              <a:buNone/>
              <a:defRPr/>
            </a:lvl1pPr>
          </a:lstStyle>
          <a:p>
            <a:endParaRPr lang="en-US"/>
          </a:p>
        </p:txBody>
      </p:sp>
      <p:sp>
        <p:nvSpPr>
          <p:cNvPr id="2" name="Slide Number Placeholder 2">
            <a:extLst>
              <a:ext uri="{FF2B5EF4-FFF2-40B4-BE49-F238E27FC236}">
                <a16:creationId xmlns:a16="http://schemas.microsoft.com/office/drawing/2014/main" id="{EDEAA502-9A83-EAD5-D014-4731A817B008}"/>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3152900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4" name="Content Placeholder">
            <a:extLst>
              <a:ext uri="{FF2B5EF4-FFF2-40B4-BE49-F238E27FC236}">
                <a16:creationId xmlns:a16="http://schemas.microsoft.com/office/drawing/2014/main" id="{9F6D990D-7148-4AB0-B70B-610C4E1FC5F8}"/>
              </a:ext>
            </a:extLst>
          </p:cNvPr>
          <p:cNvSpPr>
            <a:spLocks noGrp="1"/>
          </p:cNvSpPr>
          <p:nvPr>
            <p:ph sz="quarter" idx="10"/>
          </p:nvPr>
        </p:nvSpPr>
        <p:spPr>
          <a:xfrm>
            <a:off x="505434" y="1627908"/>
            <a:ext cx="11381766"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04890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E023135A-9DBD-43D4-B78B-218E551081F7}"/>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9" name="Content Placeholder">
            <a:extLst>
              <a:ext uri="{FF2B5EF4-FFF2-40B4-BE49-F238E27FC236}">
                <a16:creationId xmlns:a16="http://schemas.microsoft.com/office/drawing/2014/main" id="{4007ADB3-A81C-4173-A520-5E9E7F324B11}"/>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Rectangle">
            <a:extLst>
              <a:ext uri="{FF2B5EF4-FFF2-40B4-BE49-F238E27FC236}">
                <a16:creationId xmlns:a16="http://schemas.microsoft.com/office/drawing/2014/main" id="{EF9F4156-6790-4E80-9424-B88EF82B9004}"/>
              </a:ext>
              <a:ext uri="{C183D7F6-B498-43B3-948B-1728B52AA6E4}">
                <adec:decorative xmlns:adec="http://schemas.microsoft.com/office/drawing/2017/decorative" val="1"/>
              </a:ext>
            </a:extLst>
          </p:cNvPr>
          <p:cNvSpPr/>
          <p:nvPr userDrawn="1"/>
        </p:nvSpPr>
        <p:spPr>
          <a:xfrm>
            <a:off x="9576122" y="914400"/>
            <a:ext cx="2311078" cy="521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576122" y="914400"/>
            <a:ext cx="2311078" cy="5219699"/>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31382381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60885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11" name="Title Placeholder">
            <a:extLst>
              <a:ext uri="{FF2B5EF4-FFF2-40B4-BE49-F238E27FC236}">
                <a16:creationId xmlns:a16="http://schemas.microsoft.com/office/drawing/2014/main" id="{2B434D1E-5311-4884-AA47-BBA361918243}"/>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3" name="Content Placeholder">
            <a:extLst>
              <a:ext uri="{FF2B5EF4-FFF2-40B4-BE49-F238E27FC236}">
                <a16:creationId xmlns:a16="http://schemas.microsoft.com/office/drawing/2014/main" id="{D9DF2AE3-157A-4EBA-BBDC-2629388C382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Rectangle 1">
            <a:extLst>
              <a:ext uri="{FF2B5EF4-FFF2-40B4-BE49-F238E27FC236}">
                <a16:creationId xmlns:a16="http://schemas.microsoft.com/office/drawing/2014/main" id="{7858EC9A-293D-4DC4-8D17-1C7CD6AB84C0}"/>
              </a:ext>
              <a:ext uri="{C183D7F6-B498-43B3-948B-1728B52AA6E4}">
                <adec:decorative xmlns:adec="http://schemas.microsoft.com/office/drawing/2017/decorative" val="1"/>
              </a:ext>
            </a:extLst>
          </p:cNvPr>
          <p:cNvSpPr/>
          <p:nvPr userDrawn="1"/>
        </p:nvSpPr>
        <p:spPr>
          <a:xfrm>
            <a:off x="9576122" y="914400"/>
            <a:ext cx="2311078" cy="2509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
            <a:extLst>
              <a:ext uri="{FF2B5EF4-FFF2-40B4-BE49-F238E27FC236}">
                <a16:creationId xmlns:a16="http://schemas.microsoft.com/office/drawing/2014/main" id="{A7B37783-ECCB-4CEC-8DEF-782C6EDEE53A}"/>
              </a:ext>
              <a:ext uri="{C183D7F6-B498-43B3-948B-1728B52AA6E4}">
                <adec:decorative xmlns:adec="http://schemas.microsoft.com/office/drawing/2017/decorative" val="0"/>
              </a:ext>
            </a:extLst>
          </p:cNvPr>
          <p:cNvSpPr>
            <a:spLocks noGrp="1"/>
          </p:cNvSpPr>
          <p:nvPr>
            <p:ph type="pic" sz="quarter" idx="13"/>
          </p:nvPr>
        </p:nvSpPr>
        <p:spPr>
          <a:xfrm>
            <a:off x="9576122" y="914399"/>
            <a:ext cx="2311078" cy="2509020"/>
          </a:xfrm>
          <a:prstGeom prst="rect">
            <a:avLst/>
          </a:prstGeom>
        </p:spPr>
        <p:txBody>
          <a:bodyPr anchor="ctr"/>
          <a:lstStyle>
            <a:lvl1pPr marL="0" indent="0" algn="ctr">
              <a:buNone/>
              <a:defRPr/>
            </a:lvl1pPr>
          </a:lstStyle>
          <a:p>
            <a:endParaRPr lang="en-US"/>
          </a:p>
        </p:txBody>
      </p:sp>
      <p:sp>
        <p:nvSpPr>
          <p:cNvPr id="9" name="Picture Rectangle 2">
            <a:extLst>
              <a:ext uri="{FF2B5EF4-FFF2-40B4-BE49-F238E27FC236}">
                <a16:creationId xmlns:a16="http://schemas.microsoft.com/office/drawing/2014/main" id="{9F74EC4E-08ED-4D5B-88C8-B35C6C45753B}"/>
              </a:ext>
              <a:ext uri="{C183D7F6-B498-43B3-948B-1728B52AA6E4}">
                <adec:decorative xmlns:adec="http://schemas.microsoft.com/office/drawing/2017/decorative" val="1"/>
              </a:ext>
            </a:extLst>
          </p:cNvPr>
          <p:cNvSpPr/>
          <p:nvPr userDrawn="1"/>
        </p:nvSpPr>
        <p:spPr>
          <a:xfrm>
            <a:off x="9576122" y="3615159"/>
            <a:ext cx="2311078" cy="2518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FA3DE705-66A6-4139-B2DC-D25F0EB450B7}"/>
              </a:ext>
            </a:extLst>
          </p:cNvPr>
          <p:cNvSpPr>
            <a:spLocks noGrp="1"/>
          </p:cNvSpPr>
          <p:nvPr>
            <p:ph type="pic" sz="quarter" idx="14"/>
          </p:nvPr>
        </p:nvSpPr>
        <p:spPr>
          <a:xfrm>
            <a:off x="9576122" y="3615159"/>
            <a:ext cx="2311078" cy="2518941"/>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19741061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12E01219-4F6B-4A10-ACAC-FC1373C47670}"/>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4" name="Content Placeholder">
            <a:extLst>
              <a:ext uri="{FF2B5EF4-FFF2-40B4-BE49-F238E27FC236}">
                <a16:creationId xmlns:a16="http://schemas.microsoft.com/office/drawing/2014/main" id="{D169AAC0-7FCA-410B-B4C3-56626F67906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Rectangle 1">
            <a:extLst>
              <a:ext uri="{FF2B5EF4-FFF2-40B4-BE49-F238E27FC236}">
                <a16:creationId xmlns:a16="http://schemas.microsoft.com/office/drawing/2014/main" id="{B56D0C75-5B98-46DE-9CDE-7848C98BC629}"/>
              </a:ext>
              <a:ext uri="{C183D7F6-B498-43B3-948B-1728B52AA6E4}">
                <adec:decorative xmlns:adec="http://schemas.microsoft.com/office/drawing/2017/decorative" val="1"/>
              </a:ext>
            </a:extLst>
          </p:cNvPr>
          <p:cNvSpPr/>
          <p:nvPr userDrawn="1"/>
        </p:nvSpPr>
        <p:spPr>
          <a:xfrm>
            <a:off x="9576122" y="914400"/>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
            <a:extLst>
              <a:ext uri="{FF2B5EF4-FFF2-40B4-BE49-F238E27FC236}">
                <a16:creationId xmlns:a16="http://schemas.microsoft.com/office/drawing/2014/main" id="{FA3DE705-66A6-4139-B2DC-D25F0EB450B7}"/>
              </a:ext>
            </a:extLst>
          </p:cNvPr>
          <p:cNvSpPr>
            <a:spLocks noGrp="1"/>
          </p:cNvSpPr>
          <p:nvPr>
            <p:ph type="pic" sz="quarter" idx="14"/>
          </p:nvPr>
        </p:nvSpPr>
        <p:spPr>
          <a:xfrm>
            <a:off x="9576119" y="914400"/>
            <a:ext cx="2311077" cy="1607519"/>
          </a:xfrm>
          <a:prstGeom prst="rect">
            <a:avLst/>
          </a:prstGeom>
        </p:spPr>
        <p:txBody>
          <a:bodyPr anchor="ctr"/>
          <a:lstStyle>
            <a:lvl1pPr marL="0" indent="0" algn="ctr">
              <a:buNone/>
              <a:defRPr/>
            </a:lvl1pPr>
          </a:lstStyle>
          <a:p>
            <a:endParaRPr lang="en-US"/>
          </a:p>
        </p:txBody>
      </p:sp>
      <p:sp>
        <p:nvSpPr>
          <p:cNvPr id="18" name="Picture Rectangle 2">
            <a:extLst>
              <a:ext uri="{FF2B5EF4-FFF2-40B4-BE49-F238E27FC236}">
                <a16:creationId xmlns:a16="http://schemas.microsoft.com/office/drawing/2014/main" id="{175A8299-EC36-407A-A79D-E8F21B4912DD}"/>
              </a:ext>
              <a:ext uri="{C183D7F6-B498-43B3-948B-1728B52AA6E4}">
                <adec:decorative xmlns:adec="http://schemas.microsoft.com/office/drawing/2017/decorative" val="1"/>
              </a:ext>
            </a:extLst>
          </p:cNvPr>
          <p:cNvSpPr/>
          <p:nvPr userDrawn="1"/>
        </p:nvSpPr>
        <p:spPr>
          <a:xfrm>
            <a:off x="9576121" y="2717074"/>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
            <a:extLst>
              <a:ext uri="{FF2B5EF4-FFF2-40B4-BE49-F238E27FC236}">
                <a16:creationId xmlns:a16="http://schemas.microsoft.com/office/drawing/2014/main" id="{ECA84048-8C0E-492C-AC5F-197EB1BEC3C7}"/>
              </a:ext>
              <a:ext uri="{C183D7F6-B498-43B3-948B-1728B52AA6E4}">
                <adec:decorative xmlns:adec="http://schemas.microsoft.com/office/drawing/2017/decorative" val="0"/>
              </a:ext>
            </a:extLst>
          </p:cNvPr>
          <p:cNvSpPr>
            <a:spLocks noGrp="1"/>
          </p:cNvSpPr>
          <p:nvPr>
            <p:ph type="pic" sz="quarter" idx="15"/>
          </p:nvPr>
        </p:nvSpPr>
        <p:spPr>
          <a:xfrm>
            <a:off x="9576118" y="2713658"/>
            <a:ext cx="2311077" cy="1607519"/>
          </a:xfrm>
          <a:prstGeom prst="rect">
            <a:avLst/>
          </a:prstGeom>
        </p:spPr>
        <p:txBody>
          <a:bodyPr anchor="ctr"/>
          <a:lstStyle>
            <a:lvl1pPr marL="0" indent="0" algn="ctr">
              <a:buNone/>
              <a:defRPr/>
            </a:lvl1pPr>
          </a:lstStyle>
          <a:p>
            <a:endParaRPr lang="en-US"/>
          </a:p>
        </p:txBody>
      </p:sp>
      <p:sp>
        <p:nvSpPr>
          <p:cNvPr id="19" name="Picture Rectangle 3">
            <a:extLst>
              <a:ext uri="{FF2B5EF4-FFF2-40B4-BE49-F238E27FC236}">
                <a16:creationId xmlns:a16="http://schemas.microsoft.com/office/drawing/2014/main" id="{2A4E731A-EF94-4BF9-B8A8-ACC17649834E}"/>
              </a:ext>
              <a:ext uri="{C183D7F6-B498-43B3-948B-1728B52AA6E4}">
                <adec:decorative xmlns:adec="http://schemas.microsoft.com/office/drawing/2017/decorative" val="1"/>
              </a:ext>
            </a:extLst>
          </p:cNvPr>
          <p:cNvSpPr/>
          <p:nvPr userDrawn="1"/>
        </p:nvSpPr>
        <p:spPr>
          <a:xfrm>
            <a:off x="9576122" y="4523165"/>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C1CFA84E-19F1-45F4-93A1-15252D4AA15C}"/>
              </a:ext>
            </a:extLst>
          </p:cNvPr>
          <p:cNvSpPr>
            <a:spLocks noGrp="1"/>
          </p:cNvSpPr>
          <p:nvPr>
            <p:ph type="pic" sz="quarter" idx="16"/>
          </p:nvPr>
        </p:nvSpPr>
        <p:spPr>
          <a:xfrm>
            <a:off x="9576117" y="4524872"/>
            <a:ext cx="2311077" cy="1607519"/>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315525795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a:prstGeom prst="rect">
            <a:avLst/>
          </a:prstGeo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80009280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a:xfrm>
            <a:off x="11614366" y="6468954"/>
            <a:ext cx="409575" cy="365125"/>
          </a:xfrm>
          <a:prstGeom prst="rect">
            <a:avLst/>
          </a:prstGeom>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59891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a:xfrm>
            <a:off x="11614366" y="6468954"/>
            <a:ext cx="409575" cy="365125"/>
          </a:xfrm>
          <a:prstGeom prst="rect">
            <a:avLst/>
          </a:prstGeom>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235494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a:xfrm>
            <a:off x="11614366" y="6468954"/>
            <a:ext cx="409575" cy="365125"/>
          </a:xfrm>
          <a:prstGeom prst="rect">
            <a:avLst/>
          </a:prstGeom>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095884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a:xfrm>
            <a:off x="11614366" y="6468954"/>
            <a:ext cx="409575" cy="365125"/>
          </a:xfrm>
          <a:prstGeom prst="rect">
            <a:avLst/>
          </a:prstGeom>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995881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a:xfrm>
            <a:off x="11614366" y="6468954"/>
            <a:ext cx="409575" cy="365125"/>
          </a:xfrm>
          <a:prstGeom prst="rect">
            <a:avLst/>
          </a:prstGeom>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1669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a:xfrm>
            <a:off x="11614366" y="6468954"/>
            <a:ext cx="409575" cy="365125"/>
          </a:xfrm>
          <a:prstGeom prst="rect">
            <a:avLst/>
          </a:prstGeom>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65027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4" name="Content Placeholder">
            <a:extLst>
              <a:ext uri="{FF2B5EF4-FFF2-40B4-BE49-F238E27FC236}">
                <a16:creationId xmlns:a16="http://schemas.microsoft.com/office/drawing/2014/main" id="{9F6D990D-7148-4AB0-B70B-610C4E1FC5F8}"/>
              </a:ext>
            </a:extLst>
          </p:cNvPr>
          <p:cNvSpPr>
            <a:spLocks noGrp="1"/>
          </p:cNvSpPr>
          <p:nvPr>
            <p:ph sz="quarter" idx="10"/>
          </p:nvPr>
        </p:nvSpPr>
        <p:spPr>
          <a:xfrm>
            <a:off x="505434" y="1627908"/>
            <a:ext cx="11381766"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2">
            <a:extLst>
              <a:ext uri="{FF2B5EF4-FFF2-40B4-BE49-F238E27FC236}">
                <a16:creationId xmlns:a16="http://schemas.microsoft.com/office/drawing/2014/main" id="{6C291371-AE42-E596-3B91-2A738EBD2980}"/>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EB991767-D324-479A-8260-AF5204539592}" type="slidenum">
              <a:rPr lang="en-US" smtClean="0"/>
              <a:pPr/>
              <a:t>‹#›</a:t>
            </a:fld>
            <a:endParaRPr lang="en-US"/>
          </a:p>
        </p:txBody>
      </p:sp>
    </p:spTree>
    <p:extLst>
      <p:ext uri="{BB962C8B-B14F-4D97-AF65-F5344CB8AC3E}">
        <p14:creationId xmlns:p14="http://schemas.microsoft.com/office/powerpoint/2010/main" val="15643562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25249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E023135A-9DBD-43D4-B78B-218E551081F7}"/>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9" name="Content Placeholder">
            <a:extLst>
              <a:ext uri="{FF2B5EF4-FFF2-40B4-BE49-F238E27FC236}">
                <a16:creationId xmlns:a16="http://schemas.microsoft.com/office/drawing/2014/main" id="{4007ADB3-A81C-4173-A520-5E9E7F324B11}"/>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Rectangle">
            <a:extLst>
              <a:ext uri="{FF2B5EF4-FFF2-40B4-BE49-F238E27FC236}">
                <a16:creationId xmlns:a16="http://schemas.microsoft.com/office/drawing/2014/main" id="{EF9F4156-6790-4E80-9424-B88EF82B9004}"/>
              </a:ext>
              <a:ext uri="{C183D7F6-B498-43B3-948B-1728B52AA6E4}">
                <adec:decorative xmlns:adec="http://schemas.microsoft.com/office/drawing/2017/decorative" val="1"/>
              </a:ext>
            </a:extLst>
          </p:cNvPr>
          <p:cNvSpPr/>
          <p:nvPr userDrawn="1"/>
        </p:nvSpPr>
        <p:spPr>
          <a:xfrm>
            <a:off x="9576122" y="914400"/>
            <a:ext cx="2311078" cy="521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576122" y="914400"/>
            <a:ext cx="2311078" cy="5219699"/>
          </a:xfrm>
          <a:prstGeom prst="rect">
            <a:avLst/>
          </a:prstGeom>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41879C57-C699-1AF0-932A-395A62A3294C}"/>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418626877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11" name="Title Placeholder">
            <a:extLst>
              <a:ext uri="{FF2B5EF4-FFF2-40B4-BE49-F238E27FC236}">
                <a16:creationId xmlns:a16="http://schemas.microsoft.com/office/drawing/2014/main" id="{2B434D1E-5311-4884-AA47-BBA361918243}"/>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3" name="Content Placeholder">
            <a:extLst>
              <a:ext uri="{FF2B5EF4-FFF2-40B4-BE49-F238E27FC236}">
                <a16:creationId xmlns:a16="http://schemas.microsoft.com/office/drawing/2014/main" id="{D9DF2AE3-157A-4EBA-BBDC-2629388C382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Rectangle 1">
            <a:extLst>
              <a:ext uri="{FF2B5EF4-FFF2-40B4-BE49-F238E27FC236}">
                <a16:creationId xmlns:a16="http://schemas.microsoft.com/office/drawing/2014/main" id="{7858EC9A-293D-4DC4-8D17-1C7CD6AB84C0}"/>
              </a:ext>
              <a:ext uri="{C183D7F6-B498-43B3-948B-1728B52AA6E4}">
                <adec:decorative xmlns:adec="http://schemas.microsoft.com/office/drawing/2017/decorative" val="1"/>
              </a:ext>
            </a:extLst>
          </p:cNvPr>
          <p:cNvSpPr/>
          <p:nvPr userDrawn="1"/>
        </p:nvSpPr>
        <p:spPr>
          <a:xfrm>
            <a:off x="9576122" y="914400"/>
            <a:ext cx="2311078" cy="2509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
            <a:extLst>
              <a:ext uri="{FF2B5EF4-FFF2-40B4-BE49-F238E27FC236}">
                <a16:creationId xmlns:a16="http://schemas.microsoft.com/office/drawing/2014/main" id="{A7B37783-ECCB-4CEC-8DEF-782C6EDEE53A}"/>
              </a:ext>
              <a:ext uri="{C183D7F6-B498-43B3-948B-1728B52AA6E4}">
                <adec:decorative xmlns:adec="http://schemas.microsoft.com/office/drawing/2017/decorative" val="0"/>
              </a:ext>
            </a:extLst>
          </p:cNvPr>
          <p:cNvSpPr>
            <a:spLocks noGrp="1"/>
          </p:cNvSpPr>
          <p:nvPr>
            <p:ph type="pic" sz="quarter" idx="13"/>
          </p:nvPr>
        </p:nvSpPr>
        <p:spPr>
          <a:xfrm>
            <a:off x="9576122" y="914399"/>
            <a:ext cx="2311078" cy="2509020"/>
          </a:xfrm>
          <a:prstGeom prst="rect">
            <a:avLst/>
          </a:prstGeom>
        </p:spPr>
        <p:txBody>
          <a:bodyPr anchor="ctr"/>
          <a:lstStyle>
            <a:lvl1pPr marL="0" indent="0" algn="ctr">
              <a:buNone/>
              <a:defRPr/>
            </a:lvl1pPr>
          </a:lstStyle>
          <a:p>
            <a:endParaRPr lang="en-US"/>
          </a:p>
        </p:txBody>
      </p:sp>
      <p:sp>
        <p:nvSpPr>
          <p:cNvPr id="9" name="Picture Rectangle 2">
            <a:extLst>
              <a:ext uri="{FF2B5EF4-FFF2-40B4-BE49-F238E27FC236}">
                <a16:creationId xmlns:a16="http://schemas.microsoft.com/office/drawing/2014/main" id="{9F74EC4E-08ED-4D5B-88C8-B35C6C45753B}"/>
              </a:ext>
              <a:ext uri="{C183D7F6-B498-43B3-948B-1728B52AA6E4}">
                <adec:decorative xmlns:adec="http://schemas.microsoft.com/office/drawing/2017/decorative" val="1"/>
              </a:ext>
            </a:extLst>
          </p:cNvPr>
          <p:cNvSpPr/>
          <p:nvPr userDrawn="1"/>
        </p:nvSpPr>
        <p:spPr>
          <a:xfrm>
            <a:off x="9576122" y="3615159"/>
            <a:ext cx="2311078" cy="2518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FA3DE705-66A6-4139-B2DC-D25F0EB450B7}"/>
              </a:ext>
            </a:extLst>
          </p:cNvPr>
          <p:cNvSpPr>
            <a:spLocks noGrp="1"/>
          </p:cNvSpPr>
          <p:nvPr>
            <p:ph type="pic" sz="quarter" idx="14"/>
          </p:nvPr>
        </p:nvSpPr>
        <p:spPr>
          <a:xfrm>
            <a:off x="9576122" y="3615159"/>
            <a:ext cx="2311078" cy="2518941"/>
          </a:xfrm>
          <a:prstGeom prst="rect">
            <a:avLst/>
          </a:prstGeom>
        </p:spPr>
        <p:txBody>
          <a:bodyPr anchor="ctr"/>
          <a:lstStyle>
            <a:lvl1pPr marL="0" indent="0" algn="ctr">
              <a:buNone/>
              <a:defRPr/>
            </a:lvl1pPr>
          </a:lstStyle>
          <a:p>
            <a:endParaRPr lang="en-US"/>
          </a:p>
        </p:txBody>
      </p:sp>
      <p:sp>
        <p:nvSpPr>
          <p:cNvPr id="2" name="Slide Number Placeholder 2">
            <a:extLst>
              <a:ext uri="{FF2B5EF4-FFF2-40B4-BE49-F238E27FC236}">
                <a16:creationId xmlns:a16="http://schemas.microsoft.com/office/drawing/2014/main" id="{7996544C-61FC-DD42-8F6E-E486F630E01D}"/>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2598861138"/>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12E01219-4F6B-4A10-ACAC-FC1373C47670}"/>
              </a:ext>
            </a:extLst>
          </p:cNvPr>
          <p:cNvSpPr>
            <a:spLocks noGrp="1"/>
          </p:cNvSpPr>
          <p:nvPr>
            <p:ph type="body" sz="quarter" idx="11" hasCustomPrompt="1"/>
          </p:nvPr>
        </p:nvSpPr>
        <p:spPr>
          <a:xfrm>
            <a:off x="196776" y="832704"/>
            <a:ext cx="8733092" cy="531082"/>
          </a:xfrm>
          <a:prstGeom prst="rect">
            <a:avLst/>
          </a:prstGeom>
        </p:spPr>
        <p:txBody>
          <a:bodyPr/>
          <a:lstStyle>
            <a:lvl1pPr marL="0" indent="0">
              <a:buNone/>
              <a:defRPr sz="40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4" name="Content Placeholder">
            <a:extLst>
              <a:ext uri="{FF2B5EF4-FFF2-40B4-BE49-F238E27FC236}">
                <a16:creationId xmlns:a16="http://schemas.microsoft.com/office/drawing/2014/main" id="{D169AAC0-7FCA-410B-B4C3-56626F67906F}"/>
              </a:ext>
            </a:extLst>
          </p:cNvPr>
          <p:cNvSpPr>
            <a:spLocks noGrp="1"/>
          </p:cNvSpPr>
          <p:nvPr>
            <p:ph sz="quarter" idx="10"/>
          </p:nvPr>
        </p:nvSpPr>
        <p:spPr>
          <a:xfrm>
            <a:off x="505434" y="1627908"/>
            <a:ext cx="8424434" cy="4506191"/>
          </a:xfrm>
          <a:prstGeom prst="rect">
            <a:avLst/>
          </a:prstGeom>
        </p:spPr>
        <p:txBody>
          <a:bodyPr/>
          <a:lstStyle>
            <a:lvl1pPr marL="2286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3"/>
              </a:buClr>
              <a:buFont typeface="Wingdings" panose="05000000000000000000" pitchFamily="2" charset="2"/>
              <a:buChar char="§"/>
              <a:defRPr>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Rectangle 1">
            <a:extLst>
              <a:ext uri="{FF2B5EF4-FFF2-40B4-BE49-F238E27FC236}">
                <a16:creationId xmlns:a16="http://schemas.microsoft.com/office/drawing/2014/main" id="{B56D0C75-5B98-46DE-9CDE-7848C98BC629}"/>
              </a:ext>
              <a:ext uri="{C183D7F6-B498-43B3-948B-1728B52AA6E4}">
                <adec:decorative xmlns:adec="http://schemas.microsoft.com/office/drawing/2017/decorative" val="1"/>
              </a:ext>
            </a:extLst>
          </p:cNvPr>
          <p:cNvSpPr/>
          <p:nvPr userDrawn="1"/>
        </p:nvSpPr>
        <p:spPr>
          <a:xfrm>
            <a:off x="9576122" y="914400"/>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
            <a:extLst>
              <a:ext uri="{FF2B5EF4-FFF2-40B4-BE49-F238E27FC236}">
                <a16:creationId xmlns:a16="http://schemas.microsoft.com/office/drawing/2014/main" id="{FA3DE705-66A6-4139-B2DC-D25F0EB450B7}"/>
              </a:ext>
            </a:extLst>
          </p:cNvPr>
          <p:cNvSpPr>
            <a:spLocks noGrp="1"/>
          </p:cNvSpPr>
          <p:nvPr>
            <p:ph type="pic" sz="quarter" idx="14"/>
          </p:nvPr>
        </p:nvSpPr>
        <p:spPr>
          <a:xfrm>
            <a:off x="9576119" y="914400"/>
            <a:ext cx="2311077" cy="1607519"/>
          </a:xfrm>
          <a:prstGeom prst="rect">
            <a:avLst/>
          </a:prstGeom>
        </p:spPr>
        <p:txBody>
          <a:bodyPr anchor="ctr"/>
          <a:lstStyle>
            <a:lvl1pPr marL="0" indent="0" algn="ctr">
              <a:buNone/>
              <a:defRPr/>
            </a:lvl1pPr>
          </a:lstStyle>
          <a:p>
            <a:endParaRPr lang="en-US"/>
          </a:p>
        </p:txBody>
      </p:sp>
      <p:sp>
        <p:nvSpPr>
          <p:cNvPr id="18" name="Picture Rectangle 2">
            <a:extLst>
              <a:ext uri="{FF2B5EF4-FFF2-40B4-BE49-F238E27FC236}">
                <a16:creationId xmlns:a16="http://schemas.microsoft.com/office/drawing/2014/main" id="{175A8299-EC36-407A-A79D-E8F21B4912DD}"/>
              </a:ext>
              <a:ext uri="{C183D7F6-B498-43B3-948B-1728B52AA6E4}">
                <adec:decorative xmlns:adec="http://schemas.microsoft.com/office/drawing/2017/decorative" val="1"/>
              </a:ext>
            </a:extLst>
          </p:cNvPr>
          <p:cNvSpPr/>
          <p:nvPr userDrawn="1"/>
        </p:nvSpPr>
        <p:spPr>
          <a:xfrm>
            <a:off x="9576121" y="2717074"/>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
            <a:extLst>
              <a:ext uri="{FF2B5EF4-FFF2-40B4-BE49-F238E27FC236}">
                <a16:creationId xmlns:a16="http://schemas.microsoft.com/office/drawing/2014/main" id="{ECA84048-8C0E-492C-AC5F-197EB1BEC3C7}"/>
              </a:ext>
              <a:ext uri="{C183D7F6-B498-43B3-948B-1728B52AA6E4}">
                <adec:decorative xmlns:adec="http://schemas.microsoft.com/office/drawing/2017/decorative" val="0"/>
              </a:ext>
            </a:extLst>
          </p:cNvPr>
          <p:cNvSpPr>
            <a:spLocks noGrp="1"/>
          </p:cNvSpPr>
          <p:nvPr>
            <p:ph type="pic" sz="quarter" idx="15"/>
          </p:nvPr>
        </p:nvSpPr>
        <p:spPr>
          <a:xfrm>
            <a:off x="9576118" y="2713658"/>
            <a:ext cx="2311077" cy="1607519"/>
          </a:xfrm>
          <a:prstGeom prst="rect">
            <a:avLst/>
          </a:prstGeom>
        </p:spPr>
        <p:txBody>
          <a:bodyPr anchor="ctr"/>
          <a:lstStyle>
            <a:lvl1pPr marL="0" indent="0" algn="ctr">
              <a:buNone/>
              <a:defRPr/>
            </a:lvl1pPr>
          </a:lstStyle>
          <a:p>
            <a:endParaRPr lang="en-US"/>
          </a:p>
        </p:txBody>
      </p:sp>
      <p:sp>
        <p:nvSpPr>
          <p:cNvPr id="19" name="Picture Rectangle 3">
            <a:extLst>
              <a:ext uri="{FF2B5EF4-FFF2-40B4-BE49-F238E27FC236}">
                <a16:creationId xmlns:a16="http://schemas.microsoft.com/office/drawing/2014/main" id="{2A4E731A-EF94-4BF9-B8A8-ACC17649834E}"/>
              </a:ext>
              <a:ext uri="{C183D7F6-B498-43B3-948B-1728B52AA6E4}">
                <adec:decorative xmlns:adec="http://schemas.microsoft.com/office/drawing/2017/decorative" val="1"/>
              </a:ext>
            </a:extLst>
          </p:cNvPr>
          <p:cNvSpPr/>
          <p:nvPr userDrawn="1"/>
        </p:nvSpPr>
        <p:spPr>
          <a:xfrm>
            <a:off x="9576122" y="4523165"/>
            <a:ext cx="2311078" cy="161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C1CFA84E-19F1-45F4-93A1-15252D4AA15C}"/>
              </a:ext>
            </a:extLst>
          </p:cNvPr>
          <p:cNvSpPr>
            <a:spLocks noGrp="1"/>
          </p:cNvSpPr>
          <p:nvPr>
            <p:ph type="pic" sz="quarter" idx="16"/>
          </p:nvPr>
        </p:nvSpPr>
        <p:spPr>
          <a:xfrm>
            <a:off x="9576117" y="4524872"/>
            <a:ext cx="2311077" cy="1607519"/>
          </a:xfrm>
          <a:prstGeom prst="rect">
            <a:avLst/>
          </a:prstGeom>
        </p:spPr>
        <p:txBody>
          <a:bodyPr anchor="ctr"/>
          <a:lstStyle>
            <a:lvl1pPr marL="0" indent="0" algn="ctr">
              <a:buNone/>
              <a:defRPr/>
            </a:lvl1pPr>
          </a:lstStyle>
          <a:p>
            <a:endParaRPr lang="en-US"/>
          </a:p>
        </p:txBody>
      </p:sp>
      <p:sp>
        <p:nvSpPr>
          <p:cNvPr id="2" name="Slide Number Placeholder 2">
            <a:extLst>
              <a:ext uri="{FF2B5EF4-FFF2-40B4-BE49-F238E27FC236}">
                <a16:creationId xmlns:a16="http://schemas.microsoft.com/office/drawing/2014/main" id="{EDEAA502-9A83-EAD5-D014-4731A817B008}"/>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294070494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a:prstGeom prst="rect">
            <a:avLst/>
          </a:prstGeo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91528440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ody White 1">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F74FF550-C5F0-4A31-A0AA-57E4E4D5A723}"/>
              </a:ext>
            </a:extLst>
          </p:cNvPr>
          <p:cNvSpPr>
            <a:spLocks noGrp="1"/>
          </p:cNvSpPr>
          <p:nvPr>
            <p:ph type="body" sz="quarter" idx="11"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3" name="Slide Number Placeholder 2">
            <a:extLst>
              <a:ext uri="{FF2B5EF4-FFF2-40B4-BE49-F238E27FC236}">
                <a16:creationId xmlns:a16="http://schemas.microsoft.com/office/drawing/2014/main" id="{395DA071-1C02-4B80-F9CB-A289CE10D87F}"/>
              </a:ext>
            </a:extLst>
          </p:cNvPr>
          <p:cNvSpPr>
            <a:spLocks noGrp="1"/>
          </p:cNvSpPr>
          <p:nvPr>
            <p:ph type="sldNum" sz="quarter" idx="13"/>
          </p:nvPr>
        </p:nvSpPr>
        <p:spPr>
          <a:xfrm>
            <a:off x="11611001" y="6472921"/>
            <a:ext cx="409575" cy="365125"/>
          </a:xfrm>
        </p:spPr>
        <p:txBody>
          <a:bodyPr/>
          <a:lstStyle/>
          <a:p>
            <a:fld id="{38BD7ED1-2E42-4ADB-8C05-599F7CF93F53}" type="slidenum">
              <a:rPr lang="en-US" smtClean="0"/>
              <a:pPr/>
              <a:t>‹#›</a:t>
            </a:fld>
            <a:endParaRPr lang="en-US"/>
          </a:p>
        </p:txBody>
      </p:sp>
      <p:sp>
        <p:nvSpPr>
          <p:cNvPr id="5" name="Text Placeholder 4">
            <a:extLst>
              <a:ext uri="{FF2B5EF4-FFF2-40B4-BE49-F238E27FC236}">
                <a16:creationId xmlns:a16="http://schemas.microsoft.com/office/drawing/2014/main" id="{FD6343CB-0EC3-5A67-D4AC-08020D565608}"/>
              </a:ext>
            </a:extLst>
          </p:cNvPr>
          <p:cNvSpPr>
            <a:spLocks noGrp="1"/>
          </p:cNvSpPr>
          <p:nvPr>
            <p:ph type="body" sz="quarter" idx="14"/>
          </p:nvPr>
        </p:nvSpPr>
        <p:spPr>
          <a:xfrm>
            <a:off x="196776" y="1736332"/>
            <a:ext cx="11690424" cy="4397767"/>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54388F5F-DCB8-B99D-7F79-91B50D63BFFF}"/>
              </a:ext>
            </a:extLst>
          </p:cNvPr>
          <p:cNvSpPr>
            <a:spLocks noGrp="1"/>
          </p:cNvSpPr>
          <p:nvPr>
            <p:ph type="body" sz="quarter" idx="15"/>
          </p:nvPr>
        </p:nvSpPr>
        <p:spPr>
          <a:xfrm>
            <a:off x="196776" y="1311521"/>
            <a:ext cx="11680150"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286127770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6" name="Title Placeholder">
            <a:extLst>
              <a:ext uri="{FF2B5EF4-FFF2-40B4-BE49-F238E27FC236}">
                <a16:creationId xmlns:a16="http://schemas.microsoft.com/office/drawing/2014/main" id="{CD390D82-9722-2849-C731-2C321CC3B9C5}"/>
              </a:ext>
            </a:extLst>
          </p:cNvPr>
          <p:cNvSpPr>
            <a:spLocks noGrp="1"/>
          </p:cNvSpPr>
          <p:nvPr>
            <p:ph type="body" sz="quarter" idx="20"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6" name="Text Placeholder 4">
            <a:extLst>
              <a:ext uri="{FF2B5EF4-FFF2-40B4-BE49-F238E27FC236}">
                <a16:creationId xmlns:a16="http://schemas.microsoft.com/office/drawing/2014/main" id="{A3BD8ADC-E8A5-0F70-F0B7-DBE87F250E1C}"/>
              </a:ext>
            </a:extLst>
          </p:cNvPr>
          <p:cNvSpPr>
            <a:spLocks noGrp="1"/>
          </p:cNvSpPr>
          <p:nvPr>
            <p:ph type="body" sz="quarter" idx="23"/>
          </p:nvPr>
        </p:nvSpPr>
        <p:spPr>
          <a:xfrm>
            <a:off x="196776" y="2496065"/>
            <a:ext cx="584934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F0502CA-E60D-0912-8B39-9B078305D00C}"/>
              </a:ext>
            </a:extLst>
          </p:cNvPr>
          <p:cNvSpPr>
            <a:spLocks noGrp="1"/>
          </p:cNvSpPr>
          <p:nvPr>
            <p:ph type="body" sz="quarter" idx="24"/>
          </p:nvPr>
        </p:nvSpPr>
        <p:spPr>
          <a:xfrm>
            <a:off x="196776" y="2011737"/>
            <a:ext cx="58360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4A62A7A-0B3F-7FCD-ACAC-2D9F0233501E}"/>
              </a:ext>
            </a:extLst>
          </p:cNvPr>
          <p:cNvSpPr>
            <a:spLocks noGrp="1"/>
          </p:cNvSpPr>
          <p:nvPr>
            <p:ph type="body" sz="quarter" idx="25"/>
          </p:nvPr>
        </p:nvSpPr>
        <p:spPr>
          <a:xfrm>
            <a:off x="6154112" y="2496065"/>
            <a:ext cx="577520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11D992F-8F9B-1ABD-CB8D-7AA596320852}"/>
              </a:ext>
            </a:extLst>
          </p:cNvPr>
          <p:cNvSpPr>
            <a:spLocks noGrp="1"/>
          </p:cNvSpPr>
          <p:nvPr>
            <p:ph type="body" sz="quarter" idx="26"/>
          </p:nvPr>
        </p:nvSpPr>
        <p:spPr>
          <a:xfrm>
            <a:off x="6145883" y="2011737"/>
            <a:ext cx="5770125"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475714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1D08456A-2BA2-2070-9835-6276C329AE86}"/>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7" name="Text Placeholder 4">
            <a:extLst>
              <a:ext uri="{FF2B5EF4-FFF2-40B4-BE49-F238E27FC236}">
                <a16:creationId xmlns:a16="http://schemas.microsoft.com/office/drawing/2014/main" id="{91C136C6-6EC8-46BD-1C0F-23215CC12793}"/>
              </a:ext>
            </a:extLst>
          </p:cNvPr>
          <p:cNvSpPr>
            <a:spLocks noGrp="1"/>
          </p:cNvSpPr>
          <p:nvPr>
            <p:ph type="body" sz="quarter" idx="14"/>
          </p:nvPr>
        </p:nvSpPr>
        <p:spPr>
          <a:xfrm>
            <a:off x="270917" y="2496065"/>
            <a:ext cx="3775676"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125EBB0-F73F-ED50-3409-C6E20B058E70}"/>
              </a:ext>
            </a:extLst>
          </p:cNvPr>
          <p:cNvSpPr>
            <a:spLocks noGrp="1"/>
          </p:cNvSpPr>
          <p:nvPr>
            <p:ph type="body" sz="quarter" idx="15"/>
          </p:nvPr>
        </p:nvSpPr>
        <p:spPr>
          <a:xfrm>
            <a:off x="262689" y="2011737"/>
            <a:ext cx="377235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D18135C8-4AEA-1AD3-92AD-1BC5A4C06980}"/>
              </a:ext>
            </a:extLst>
          </p:cNvPr>
          <p:cNvSpPr>
            <a:spLocks noGrp="1"/>
          </p:cNvSpPr>
          <p:nvPr>
            <p:ph type="body" sz="quarter" idx="25"/>
          </p:nvPr>
        </p:nvSpPr>
        <p:spPr>
          <a:xfrm>
            <a:off x="4169559" y="2496065"/>
            <a:ext cx="3758610"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BBBA2BF-47B5-B150-E03D-E3BAC8E98DA8}"/>
              </a:ext>
            </a:extLst>
          </p:cNvPr>
          <p:cNvSpPr>
            <a:spLocks noGrp="1"/>
          </p:cNvSpPr>
          <p:nvPr>
            <p:ph type="body" sz="quarter" idx="26"/>
          </p:nvPr>
        </p:nvSpPr>
        <p:spPr>
          <a:xfrm>
            <a:off x="4166076" y="2011737"/>
            <a:ext cx="3762093"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F2CAAAE5-840C-706E-B30A-C83210281175}"/>
              </a:ext>
            </a:extLst>
          </p:cNvPr>
          <p:cNvSpPr>
            <a:spLocks noGrp="1"/>
          </p:cNvSpPr>
          <p:nvPr>
            <p:ph type="body" sz="quarter" idx="27"/>
          </p:nvPr>
        </p:nvSpPr>
        <p:spPr>
          <a:xfrm>
            <a:off x="8114828" y="2496065"/>
            <a:ext cx="3772371"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2D33A958-DB36-A973-F480-E58D053EBD7B}"/>
              </a:ext>
            </a:extLst>
          </p:cNvPr>
          <p:cNvSpPr>
            <a:spLocks noGrp="1"/>
          </p:cNvSpPr>
          <p:nvPr>
            <p:ph type="body" sz="quarter" idx="28"/>
          </p:nvPr>
        </p:nvSpPr>
        <p:spPr>
          <a:xfrm>
            <a:off x="8114828" y="2011737"/>
            <a:ext cx="3762098"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8733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Body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D91B1-C23D-B816-C76F-49E0E024143E}"/>
              </a:ext>
            </a:extLst>
          </p:cNvPr>
          <p:cNvSpPr>
            <a:spLocks noGrp="1"/>
          </p:cNvSpPr>
          <p:nvPr>
            <p:ph type="sldNum" sz="quarter" idx="11"/>
          </p:nvPr>
        </p:nvSpPr>
        <p:spPr/>
        <p:txBody>
          <a:bodyPr/>
          <a:lstStyle/>
          <a:p>
            <a:fld id="{38BD7ED1-2E42-4ADB-8C05-599F7CF93F53}" type="slidenum">
              <a:rPr lang="en-US" smtClean="0"/>
              <a:pPr/>
              <a:t>‹#›</a:t>
            </a:fld>
            <a:endParaRPr lang="en-US"/>
          </a:p>
        </p:txBody>
      </p:sp>
      <p:sp>
        <p:nvSpPr>
          <p:cNvPr id="10" name="Title Placeholder">
            <a:extLst>
              <a:ext uri="{FF2B5EF4-FFF2-40B4-BE49-F238E27FC236}">
                <a16:creationId xmlns:a16="http://schemas.microsoft.com/office/drawing/2014/main" id="{33BF965F-05E4-1CA3-D511-9CA6B9BF938B}"/>
              </a:ext>
            </a:extLst>
          </p:cNvPr>
          <p:cNvSpPr>
            <a:spLocks noGrp="1"/>
          </p:cNvSpPr>
          <p:nvPr>
            <p:ph type="body" sz="quarter" idx="22" hasCustomPrompt="1"/>
          </p:nvPr>
        </p:nvSpPr>
        <p:spPr>
          <a:xfrm>
            <a:off x="196776" y="832704"/>
            <a:ext cx="11690424"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20" name="Text Placeholder 4">
            <a:extLst>
              <a:ext uri="{FF2B5EF4-FFF2-40B4-BE49-F238E27FC236}">
                <a16:creationId xmlns:a16="http://schemas.microsoft.com/office/drawing/2014/main" id="{7DC1D1DD-17A5-D390-340E-5AF523BC538E}"/>
              </a:ext>
            </a:extLst>
          </p:cNvPr>
          <p:cNvSpPr>
            <a:spLocks noGrp="1"/>
          </p:cNvSpPr>
          <p:nvPr>
            <p:ph type="body" sz="quarter" idx="23"/>
          </p:nvPr>
        </p:nvSpPr>
        <p:spPr>
          <a:xfrm>
            <a:off x="20500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D43B349-665F-571B-7BBA-1F90F4D6245E}"/>
              </a:ext>
            </a:extLst>
          </p:cNvPr>
          <p:cNvSpPr>
            <a:spLocks noGrp="1"/>
          </p:cNvSpPr>
          <p:nvPr>
            <p:ph type="body" sz="quarter" idx="24"/>
          </p:nvPr>
        </p:nvSpPr>
        <p:spPr>
          <a:xfrm>
            <a:off x="19677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2" name="Text Placeholder 4">
            <a:extLst>
              <a:ext uri="{FF2B5EF4-FFF2-40B4-BE49-F238E27FC236}">
                <a16:creationId xmlns:a16="http://schemas.microsoft.com/office/drawing/2014/main" id="{C7157109-BF94-1C5C-CAC2-1ACD138A104F}"/>
              </a:ext>
            </a:extLst>
          </p:cNvPr>
          <p:cNvSpPr>
            <a:spLocks noGrp="1"/>
          </p:cNvSpPr>
          <p:nvPr>
            <p:ph type="body" sz="quarter" idx="33"/>
          </p:nvPr>
        </p:nvSpPr>
        <p:spPr>
          <a:xfrm>
            <a:off x="3187763"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E93FC3E8-D734-94A1-5851-38193AB622F3}"/>
              </a:ext>
            </a:extLst>
          </p:cNvPr>
          <p:cNvSpPr>
            <a:spLocks noGrp="1"/>
          </p:cNvSpPr>
          <p:nvPr>
            <p:ph type="body" sz="quarter" idx="34"/>
          </p:nvPr>
        </p:nvSpPr>
        <p:spPr>
          <a:xfrm>
            <a:off x="3179534"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4" name="Text Placeholder 4">
            <a:extLst>
              <a:ext uri="{FF2B5EF4-FFF2-40B4-BE49-F238E27FC236}">
                <a16:creationId xmlns:a16="http://schemas.microsoft.com/office/drawing/2014/main" id="{A7B2EEC3-2E60-0354-AD05-AA9456942882}"/>
              </a:ext>
            </a:extLst>
          </p:cNvPr>
          <p:cNvSpPr>
            <a:spLocks noGrp="1"/>
          </p:cNvSpPr>
          <p:nvPr>
            <p:ph type="body" sz="quarter" idx="35"/>
          </p:nvPr>
        </p:nvSpPr>
        <p:spPr>
          <a:xfrm>
            <a:off x="6180040"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E6A45179-E707-E639-5DC2-0A8D39BEAD24}"/>
              </a:ext>
            </a:extLst>
          </p:cNvPr>
          <p:cNvSpPr>
            <a:spLocks noGrp="1"/>
          </p:cNvSpPr>
          <p:nvPr>
            <p:ph type="body" sz="quarter" idx="36"/>
          </p:nvPr>
        </p:nvSpPr>
        <p:spPr>
          <a:xfrm>
            <a:off x="6171811"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27CEB3CB-0F1B-5C2B-C6C0-0CA692F1D9BE}"/>
              </a:ext>
            </a:extLst>
          </p:cNvPr>
          <p:cNvSpPr>
            <a:spLocks noGrp="1"/>
          </p:cNvSpPr>
          <p:nvPr>
            <p:ph type="body" sz="quarter" idx="37"/>
          </p:nvPr>
        </p:nvSpPr>
        <p:spPr>
          <a:xfrm>
            <a:off x="9176315" y="2496065"/>
            <a:ext cx="2716724" cy="3226142"/>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0F62B220-E178-4C67-FFC1-C2FBCA8C8039}"/>
              </a:ext>
            </a:extLst>
          </p:cNvPr>
          <p:cNvSpPr>
            <a:spLocks noGrp="1"/>
          </p:cNvSpPr>
          <p:nvPr>
            <p:ph type="body" sz="quarter" idx="38"/>
          </p:nvPr>
        </p:nvSpPr>
        <p:spPr>
          <a:xfrm>
            <a:off x="9168086" y="2011737"/>
            <a:ext cx="2714337" cy="392981"/>
          </a:xfrm>
          <a:prstGeom prst="rect">
            <a:avLst/>
          </a:prstGeom>
        </p:spPr>
        <p:txBody>
          <a:bodyPr/>
          <a:lstStyle>
            <a:lvl1pPr marL="0" indent="0">
              <a:buNone/>
              <a:defRPr sz="1600" b="1">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4200661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ody White 2">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D9421300-9FF3-4C26-A673-97FEA0847633}"/>
              </a:ext>
              <a:ext uri="{C183D7F6-B498-43B3-948B-1728B52AA6E4}">
                <adec:decorative xmlns:adec="http://schemas.microsoft.com/office/drawing/2017/decorative" val="0"/>
              </a:ext>
            </a:extLst>
          </p:cNvPr>
          <p:cNvSpPr>
            <a:spLocks noGrp="1"/>
          </p:cNvSpPr>
          <p:nvPr>
            <p:ph type="pic" sz="quarter" idx="12"/>
          </p:nvPr>
        </p:nvSpPr>
        <p:spPr>
          <a:xfrm>
            <a:off x="9280478" y="832704"/>
            <a:ext cx="2582660" cy="530139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5A63B954-2BA0-1F1B-1B0C-BAFFF415E685}"/>
              </a:ext>
            </a:extLst>
          </p:cNvPr>
          <p:cNvSpPr>
            <a:spLocks noGrp="1"/>
          </p:cNvSpPr>
          <p:nvPr>
            <p:ph type="sldNum" sz="quarter" idx="14"/>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77E28DF-F153-32BB-6F21-1A565D6DED63}"/>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11" name="Text Placeholder 4">
            <a:extLst>
              <a:ext uri="{FF2B5EF4-FFF2-40B4-BE49-F238E27FC236}">
                <a16:creationId xmlns:a16="http://schemas.microsoft.com/office/drawing/2014/main" id="{AD17DC86-F0A3-7171-708D-B9BA81A8A7A7}"/>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3457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ody White 3">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20F2832E-C497-C223-7EC5-70507C2CA9B5}"/>
              </a:ext>
              <a:ext uri="{C183D7F6-B498-43B3-948B-1728B52AA6E4}">
                <adec:decorative xmlns:adec="http://schemas.microsoft.com/office/drawing/2017/decorative" val="0"/>
              </a:ext>
            </a:extLst>
          </p:cNvPr>
          <p:cNvSpPr>
            <a:spLocks noGrp="1"/>
          </p:cNvSpPr>
          <p:nvPr>
            <p:ph type="pic" sz="quarter" idx="12"/>
          </p:nvPr>
        </p:nvSpPr>
        <p:spPr>
          <a:xfrm>
            <a:off x="9291110" y="832704"/>
            <a:ext cx="2582660" cy="2590715"/>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443814D2-D1D7-3F8E-7AA1-21C9D3CEC7DB}"/>
              </a:ext>
              <a:ext uri="{C183D7F6-B498-43B3-948B-1728B52AA6E4}">
                <adec:decorative xmlns:adec="http://schemas.microsoft.com/office/drawing/2017/decorative" val="0"/>
              </a:ext>
            </a:extLst>
          </p:cNvPr>
          <p:cNvSpPr>
            <a:spLocks noGrp="1"/>
          </p:cNvSpPr>
          <p:nvPr>
            <p:ph type="pic" sz="quarter" idx="15"/>
          </p:nvPr>
        </p:nvSpPr>
        <p:spPr>
          <a:xfrm>
            <a:off x="9280478" y="3615157"/>
            <a:ext cx="2582660" cy="2518941"/>
          </a:xfrm>
          <a:prstGeom prst="rect">
            <a:avLst/>
          </a:prstGeom>
          <a:solidFill>
            <a:schemeClr val="bg1">
              <a:lumMod val="75000"/>
            </a:schemeClr>
          </a:solidFill>
        </p:spPr>
        <p:txBody>
          <a:bodyPr anchor="ctr"/>
          <a:lstStyle>
            <a:lvl1pPr marL="0" indent="0" algn="ctr">
              <a:buNone/>
              <a:defRPr/>
            </a:lvl1pPr>
          </a:lstStyle>
          <a:p>
            <a:endParaRPr lang="en-US"/>
          </a:p>
        </p:txBody>
      </p:sp>
      <p:sp>
        <p:nvSpPr>
          <p:cNvPr id="3" name="Slide Number Placeholder 2">
            <a:extLst>
              <a:ext uri="{FF2B5EF4-FFF2-40B4-BE49-F238E27FC236}">
                <a16:creationId xmlns:a16="http://schemas.microsoft.com/office/drawing/2014/main" id="{356C3B1E-6831-0FD2-5B0E-2E5DDB4BC516}"/>
              </a:ext>
            </a:extLst>
          </p:cNvPr>
          <p:cNvSpPr>
            <a:spLocks noGrp="1"/>
          </p:cNvSpPr>
          <p:nvPr>
            <p:ph type="sldNum" sz="quarter" idx="17"/>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B21AB95B-68C8-1301-241D-0CB5A7444E1C}"/>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6" name="Text Placeholder 4">
            <a:extLst>
              <a:ext uri="{FF2B5EF4-FFF2-40B4-BE49-F238E27FC236}">
                <a16:creationId xmlns:a16="http://schemas.microsoft.com/office/drawing/2014/main" id="{853BD09C-D528-2E3A-A37F-CD35F8463801}"/>
              </a:ext>
            </a:extLst>
          </p:cNvPr>
          <p:cNvSpPr>
            <a:spLocks noGrp="1"/>
          </p:cNvSpPr>
          <p:nvPr>
            <p:ph type="body" sz="quarter" idx="18"/>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4027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99088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ody White 4">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709519C6-FEAE-0122-160D-5A9574990904}"/>
              </a:ext>
              <a:ext uri="{C183D7F6-B498-43B3-948B-1728B52AA6E4}">
                <adec:decorative xmlns:adec="http://schemas.microsoft.com/office/drawing/2017/decorative" val="0"/>
              </a:ext>
            </a:extLst>
          </p:cNvPr>
          <p:cNvSpPr>
            <a:spLocks noGrp="1"/>
          </p:cNvSpPr>
          <p:nvPr>
            <p:ph type="pic" sz="quarter" idx="12"/>
          </p:nvPr>
        </p:nvSpPr>
        <p:spPr>
          <a:xfrm>
            <a:off x="9280478" y="832705"/>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6" name="Picture Placeholder">
            <a:extLst>
              <a:ext uri="{FF2B5EF4-FFF2-40B4-BE49-F238E27FC236}">
                <a16:creationId xmlns:a16="http://schemas.microsoft.com/office/drawing/2014/main" id="{9ECC1867-1E90-D502-45D6-6518A30AE14E}"/>
              </a:ext>
              <a:ext uri="{C183D7F6-B498-43B3-948B-1728B52AA6E4}">
                <adec:decorative xmlns:adec="http://schemas.microsoft.com/office/drawing/2017/decorative" val="0"/>
              </a:ext>
            </a:extLst>
          </p:cNvPr>
          <p:cNvSpPr>
            <a:spLocks noGrp="1"/>
          </p:cNvSpPr>
          <p:nvPr>
            <p:ph type="pic" sz="quarter" idx="13"/>
          </p:nvPr>
        </p:nvSpPr>
        <p:spPr>
          <a:xfrm>
            <a:off x="9280478" y="4517801"/>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7" name="Picture Placeholder">
            <a:extLst>
              <a:ext uri="{FF2B5EF4-FFF2-40B4-BE49-F238E27FC236}">
                <a16:creationId xmlns:a16="http://schemas.microsoft.com/office/drawing/2014/main" id="{3A60DC33-7F2B-320D-4E98-52F04D8AC2D6}"/>
              </a:ext>
              <a:ext uri="{C183D7F6-B498-43B3-948B-1728B52AA6E4}">
                <adec:decorative xmlns:adec="http://schemas.microsoft.com/office/drawing/2017/decorative" val="0"/>
              </a:ext>
            </a:extLst>
          </p:cNvPr>
          <p:cNvSpPr>
            <a:spLocks noGrp="1"/>
          </p:cNvSpPr>
          <p:nvPr>
            <p:ph type="pic" sz="quarter" idx="14"/>
          </p:nvPr>
        </p:nvSpPr>
        <p:spPr>
          <a:xfrm>
            <a:off x="9280478" y="2675253"/>
            <a:ext cx="2582660" cy="1616298"/>
          </a:xfrm>
          <a:prstGeom prst="rect">
            <a:avLst/>
          </a:prstGeom>
          <a:solidFill>
            <a:schemeClr val="bg1">
              <a:lumMod val="75000"/>
            </a:schemeClr>
          </a:solidFill>
        </p:spPr>
        <p:txBody>
          <a:bodyPr anchor="ctr"/>
          <a:lstStyle>
            <a:lvl1pPr marL="0" indent="0" algn="ctr">
              <a:buNone/>
              <a:defRPr/>
            </a:lvl1pPr>
          </a:lstStyle>
          <a:p>
            <a:endParaRPr lang="en-US"/>
          </a:p>
        </p:txBody>
      </p:sp>
      <p:sp>
        <p:nvSpPr>
          <p:cNvPr id="4" name="Slide Number Placeholder 3">
            <a:extLst>
              <a:ext uri="{FF2B5EF4-FFF2-40B4-BE49-F238E27FC236}">
                <a16:creationId xmlns:a16="http://schemas.microsoft.com/office/drawing/2014/main" id="{397F2C6F-2845-AAB1-0FCA-9B3F0F672FE9}"/>
              </a:ext>
            </a:extLst>
          </p:cNvPr>
          <p:cNvSpPr>
            <a:spLocks noGrp="1"/>
          </p:cNvSpPr>
          <p:nvPr>
            <p:ph type="sldNum" sz="quarter" idx="16"/>
          </p:nvPr>
        </p:nvSpPr>
        <p:spPr/>
        <p:txBody>
          <a:bodyPr/>
          <a:lstStyle/>
          <a:p>
            <a:fld id="{38BD7ED1-2E42-4ADB-8C05-599F7CF93F53}" type="slidenum">
              <a:rPr lang="en-US" smtClean="0"/>
              <a:pPr/>
              <a:t>‹#›</a:t>
            </a:fld>
            <a:endParaRPr lang="en-US"/>
          </a:p>
        </p:txBody>
      </p:sp>
      <p:sp>
        <p:nvSpPr>
          <p:cNvPr id="2" name="Title Placeholder">
            <a:extLst>
              <a:ext uri="{FF2B5EF4-FFF2-40B4-BE49-F238E27FC236}">
                <a16:creationId xmlns:a16="http://schemas.microsoft.com/office/drawing/2014/main" id="{79AE2322-CB4E-F7F1-D7EA-2AC918959E91}"/>
              </a:ext>
            </a:extLst>
          </p:cNvPr>
          <p:cNvSpPr>
            <a:spLocks noGrp="1"/>
          </p:cNvSpPr>
          <p:nvPr>
            <p:ph type="body" sz="quarter" idx="11" hasCustomPrompt="1"/>
          </p:nvPr>
        </p:nvSpPr>
        <p:spPr>
          <a:xfrm>
            <a:off x="196776" y="832704"/>
            <a:ext cx="8975799" cy="392981"/>
          </a:xfrm>
          <a:prstGeom prst="rect">
            <a:avLst/>
          </a:prstGeom>
        </p:spPr>
        <p:txBody>
          <a:bodyPr/>
          <a:lstStyle>
            <a:lvl1pPr marL="0" indent="0">
              <a:buNone/>
              <a:defRPr sz="2800" b="1">
                <a:solidFill>
                  <a:srgbClr val="00263E"/>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Slide Header</a:t>
            </a:r>
          </a:p>
        </p:txBody>
      </p:sp>
      <p:sp>
        <p:nvSpPr>
          <p:cNvPr id="8" name="Text Placeholder 4">
            <a:extLst>
              <a:ext uri="{FF2B5EF4-FFF2-40B4-BE49-F238E27FC236}">
                <a16:creationId xmlns:a16="http://schemas.microsoft.com/office/drawing/2014/main" id="{0ED1FF2D-4B9C-C9E3-9F2E-04A2DB4EE7B6}"/>
              </a:ext>
            </a:extLst>
          </p:cNvPr>
          <p:cNvSpPr>
            <a:spLocks noGrp="1"/>
          </p:cNvSpPr>
          <p:nvPr>
            <p:ph type="body" sz="quarter" idx="15"/>
          </p:nvPr>
        </p:nvSpPr>
        <p:spPr>
          <a:xfrm>
            <a:off x="196776" y="1313234"/>
            <a:ext cx="8975799" cy="4820866"/>
          </a:xfrm>
          <a:prstGeom prst="rect">
            <a:avLst/>
          </a:prstGeom>
        </p:spPr>
        <p:txBody>
          <a:bodyPr/>
          <a:lstStyle>
            <a:lvl1pPr marL="0" indent="0">
              <a:buNone/>
              <a:defRPr sz="1600">
                <a:solidFill>
                  <a:srgbClr val="000000"/>
                </a:solidFill>
                <a:latin typeface="Lato" panose="020F0502020204030203" pitchFamily="34" charset="0"/>
              </a:defRPr>
            </a:lvl1pPr>
            <a:lvl2pPr marL="685800" indent="-228600">
              <a:buClr>
                <a:srgbClr val="658D1B"/>
              </a:buClr>
              <a:buFont typeface="Wingdings" panose="05000000000000000000" pitchFamily="2" charset="2"/>
              <a:buChar char="§"/>
              <a:defRPr sz="1600">
                <a:solidFill>
                  <a:srgbClr val="000000"/>
                </a:solidFill>
                <a:latin typeface="Lato" panose="020F0502020204030203" pitchFamily="34" charset="0"/>
              </a:defRPr>
            </a:lvl2pPr>
            <a:lvl3pPr marL="1143000" indent="-228600">
              <a:buClr>
                <a:srgbClr val="658D1B"/>
              </a:buClr>
              <a:buFont typeface="Wingdings" panose="05000000000000000000" pitchFamily="2" charset="2"/>
              <a:buChar char="§"/>
              <a:defRPr sz="1600">
                <a:solidFill>
                  <a:srgbClr val="000000"/>
                </a:solidFill>
                <a:latin typeface="Lato" panose="020F0502020204030203" pitchFamily="34" charset="0"/>
              </a:defRPr>
            </a:lvl3pPr>
            <a:lvl4pPr marL="1600200" indent="-228600">
              <a:buClr>
                <a:srgbClr val="658D1B"/>
              </a:buClr>
              <a:buFont typeface="Wingdings" panose="05000000000000000000" pitchFamily="2" charset="2"/>
              <a:buChar char="§"/>
              <a:defRPr sz="1600">
                <a:solidFill>
                  <a:srgbClr val="000000"/>
                </a:solidFill>
                <a:latin typeface="Lato" panose="020F0502020204030203" pitchFamily="34" charset="0"/>
              </a:defRPr>
            </a:lvl4pPr>
            <a:lvl5pPr marL="2057400" indent="-228600">
              <a:buClr>
                <a:srgbClr val="658D1B"/>
              </a:buClr>
              <a:buFont typeface="Wingdings" panose="05000000000000000000" pitchFamily="2" charset="2"/>
              <a:buChar char="§"/>
              <a:defRPr sz="1600">
                <a:solidFill>
                  <a:srgbClr val="000000"/>
                </a:solidFill>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8062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age_Pictur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1FB31B53-9EDC-9D36-413D-2D4195743D78}"/>
              </a:ext>
            </a:extLst>
          </p:cNvPr>
          <p:cNvSpPr>
            <a:spLocks noGrp="1"/>
          </p:cNvSpPr>
          <p:nvPr>
            <p:ph type="pic" sz="quarter" idx="11"/>
          </p:nvPr>
        </p:nvSpPr>
        <p:spPr>
          <a:xfrm>
            <a:off x="6243974" y="1243981"/>
            <a:ext cx="2902596" cy="21327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11" name="Picture Placeholder 2">
            <a:extLst>
              <a:ext uri="{FF2B5EF4-FFF2-40B4-BE49-F238E27FC236}">
                <a16:creationId xmlns:a16="http://schemas.microsoft.com/office/drawing/2014/main" id="{DF515253-CBFE-830D-9DDB-DA213C2AB4FE}"/>
              </a:ext>
            </a:extLst>
          </p:cNvPr>
          <p:cNvSpPr>
            <a:spLocks noGrp="1"/>
          </p:cNvSpPr>
          <p:nvPr>
            <p:ph type="pic" sz="quarter" idx="15"/>
          </p:nvPr>
        </p:nvSpPr>
        <p:spPr>
          <a:xfrm>
            <a:off x="9320065" y="1244260"/>
            <a:ext cx="2871935" cy="21327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12" name="Picture Placeholder 2">
            <a:extLst>
              <a:ext uri="{FF2B5EF4-FFF2-40B4-BE49-F238E27FC236}">
                <a16:creationId xmlns:a16="http://schemas.microsoft.com/office/drawing/2014/main" id="{0090FDBA-98DB-51AA-90A9-A8FC410B942C}"/>
              </a:ext>
            </a:extLst>
          </p:cNvPr>
          <p:cNvSpPr>
            <a:spLocks noGrp="1"/>
          </p:cNvSpPr>
          <p:nvPr>
            <p:ph type="pic" sz="quarter" idx="16"/>
          </p:nvPr>
        </p:nvSpPr>
        <p:spPr>
          <a:xfrm>
            <a:off x="6241510" y="3547668"/>
            <a:ext cx="5950489" cy="20819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5" name="Title Placeholder">
            <a:extLst>
              <a:ext uri="{FF2B5EF4-FFF2-40B4-BE49-F238E27FC236}">
                <a16:creationId xmlns:a16="http://schemas.microsoft.com/office/drawing/2014/main" id="{06B1DD18-97DB-81BF-6CEA-5B9CE191EF32}"/>
              </a:ext>
            </a:extLst>
          </p:cNvPr>
          <p:cNvSpPr>
            <a:spLocks noGrp="1"/>
          </p:cNvSpPr>
          <p:nvPr>
            <p:ph sz="quarter" idx="14" hasCustomPrompt="1"/>
          </p:nvPr>
        </p:nvSpPr>
        <p:spPr>
          <a:xfrm>
            <a:off x="209012" y="1888958"/>
            <a:ext cx="5650368" cy="3491116"/>
          </a:xfrm>
          <a:prstGeom prst="rect">
            <a:avLst/>
          </a:prstGeom>
        </p:spPr>
        <p:txBody>
          <a:bodyPr/>
          <a:lstStyle>
            <a:lvl1pPr marL="0" indent="0">
              <a:buNone/>
              <a:defRPr sz="32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of Presentation</a:t>
            </a:r>
          </a:p>
        </p:txBody>
      </p:sp>
      <p:sp>
        <p:nvSpPr>
          <p:cNvPr id="7" name="TextBox 6">
            <a:extLst>
              <a:ext uri="{FF2B5EF4-FFF2-40B4-BE49-F238E27FC236}">
                <a16:creationId xmlns:a16="http://schemas.microsoft.com/office/drawing/2014/main" id="{8FFC6AD9-375E-75B5-78CB-F7B6BF921E39}"/>
              </a:ext>
            </a:extLst>
          </p:cNvPr>
          <p:cNvSpPr txBox="1"/>
          <p:nvPr userDrawn="1"/>
        </p:nvSpPr>
        <p:spPr>
          <a:xfrm>
            <a:off x="209012" y="1485546"/>
            <a:ext cx="2625628" cy="369332"/>
          </a:xfrm>
          <a:prstGeom prst="rect">
            <a:avLst/>
          </a:prstGeom>
          <a:noFill/>
        </p:spPr>
        <p:txBody>
          <a:bodyPr wrap="square" rtlCol="0">
            <a:spAutoFit/>
          </a:bodyPr>
          <a:lstStyle/>
          <a:p>
            <a:r>
              <a:rPr lang="en-US"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Farm Loan Programs |</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D80957F-0944-B8A9-A191-7D296A63AED8}"/>
              </a:ext>
            </a:extLst>
          </p:cNvPr>
          <p:cNvSpPr txBox="1"/>
          <p:nvPr userDrawn="1"/>
        </p:nvSpPr>
        <p:spPr>
          <a:xfrm>
            <a:off x="2707640" y="1485546"/>
            <a:ext cx="2372410" cy="369332"/>
          </a:xfrm>
          <a:prstGeom prst="rect">
            <a:avLst/>
          </a:prstGeom>
          <a:noFill/>
        </p:spPr>
        <p:txBody>
          <a:bodyPr wrap="square" rtlCol="0">
            <a:spAutoFit/>
          </a:bodyPr>
          <a:lstStyle/>
          <a:p>
            <a:r>
              <a:rPr lang="en-US"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Date</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4115824"/>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age_Pictur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1FB31B53-9EDC-9D36-413D-2D4195743D78}"/>
              </a:ext>
            </a:extLst>
          </p:cNvPr>
          <p:cNvSpPr>
            <a:spLocks noGrp="1"/>
          </p:cNvSpPr>
          <p:nvPr>
            <p:ph type="pic" sz="quarter" idx="11"/>
          </p:nvPr>
        </p:nvSpPr>
        <p:spPr>
          <a:xfrm>
            <a:off x="6243974" y="1243981"/>
            <a:ext cx="2902596" cy="21327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11" name="Picture Placeholder 2">
            <a:extLst>
              <a:ext uri="{FF2B5EF4-FFF2-40B4-BE49-F238E27FC236}">
                <a16:creationId xmlns:a16="http://schemas.microsoft.com/office/drawing/2014/main" id="{DF515253-CBFE-830D-9DDB-DA213C2AB4FE}"/>
              </a:ext>
            </a:extLst>
          </p:cNvPr>
          <p:cNvSpPr>
            <a:spLocks noGrp="1"/>
          </p:cNvSpPr>
          <p:nvPr>
            <p:ph type="pic" sz="quarter" idx="15"/>
          </p:nvPr>
        </p:nvSpPr>
        <p:spPr>
          <a:xfrm>
            <a:off x="9320065" y="1244260"/>
            <a:ext cx="2871935" cy="21327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13" name="Picture Placeholder 2">
            <a:extLst>
              <a:ext uri="{FF2B5EF4-FFF2-40B4-BE49-F238E27FC236}">
                <a16:creationId xmlns:a16="http://schemas.microsoft.com/office/drawing/2014/main" id="{E909B7E1-6F67-EFDB-270C-31F1B4F51A98}"/>
              </a:ext>
            </a:extLst>
          </p:cNvPr>
          <p:cNvSpPr>
            <a:spLocks noGrp="1"/>
          </p:cNvSpPr>
          <p:nvPr>
            <p:ph type="pic" sz="quarter" idx="17"/>
          </p:nvPr>
        </p:nvSpPr>
        <p:spPr>
          <a:xfrm>
            <a:off x="0" y="1243981"/>
            <a:ext cx="6032874" cy="4385609"/>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12" name="Picture Placeholder 2">
            <a:extLst>
              <a:ext uri="{FF2B5EF4-FFF2-40B4-BE49-F238E27FC236}">
                <a16:creationId xmlns:a16="http://schemas.microsoft.com/office/drawing/2014/main" id="{0090FDBA-98DB-51AA-90A9-A8FC410B942C}"/>
              </a:ext>
            </a:extLst>
          </p:cNvPr>
          <p:cNvSpPr>
            <a:spLocks noGrp="1"/>
          </p:cNvSpPr>
          <p:nvPr>
            <p:ph type="pic" sz="quarter" idx="16"/>
          </p:nvPr>
        </p:nvSpPr>
        <p:spPr>
          <a:xfrm>
            <a:off x="6241510" y="3547668"/>
            <a:ext cx="5950489" cy="2081922"/>
          </a:xfrm>
          <a:prstGeom prst="rect">
            <a:avLst/>
          </a:prstGeom>
          <a:solidFill>
            <a:schemeClr val="bg1">
              <a:lumMod val="85000"/>
            </a:schemeClr>
          </a:solidFill>
        </p:spPr>
        <p:txBody>
          <a:bodyPr anchor="ctr"/>
          <a:lstStyle>
            <a:lvl1pPr marL="0" indent="0" algn="ctr">
              <a:buNone/>
              <a:defRPr/>
            </a:lvl1pPr>
          </a:lstStyle>
          <a:p>
            <a:r>
              <a:rPr lang="en-US"/>
              <a:t>Click icon to add picture</a:t>
            </a:r>
          </a:p>
        </p:txBody>
      </p:sp>
      <p:sp>
        <p:nvSpPr>
          <p:cNvPr id="14" name="Title Placeholder">
            <a:extLst>
              <a:ext uri="{FF2B5EF4-FFF2-40B4-BE49-F238E27FC236}">
                <a16:creationId xmlns:a16="http://schemas.microsoft.com/office/drawing/2014/main" id="{5BE615E4-0596-B054-46AC-2935003CDAD6}"/>
              </a:ext>
            </a:extLst>
          </p:cNvPr>
          <p:cNvSpPr>
            <a:spLocks noGrp="1"/>
          </p:cNvSpPr>
          <p:nvPr>
            <p:ph sz="quarter" idx="14" hasCustomPrompt="1"/>
          </p:nvPr>
        </p:nvSpPr>
        <p:spPr>
          <a:xfrm>
            <a:off x="209012" y="1888958"/>
            <a:ext cx="5650368" cy="3491116"/>
          </a:xfrm>
          <a:prstGeom prst="rect">
            <a:avLst/>
          </a:prstGeom>
        </p:spPr>
        <p:txBody>
          <a:bodyPr/>
          <a:lstStyle>
            <a:lvl1pPr marL="0" indent="0">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of Presentation</a:t>
            </a:r>
          </a:p>
        </p:txBody>
      </p:sp>
      <p:sp>
        <p:nvSpPr>
          <p:cNvPr id="2" name="TextBox 1">
            <a:extLst>
              <a:ext uri="{FF2B5EF4-FFF2-40B4-BE49-F238E27FC236}">
                <a16:creationId xmlns:a16="http://schemas.microsoft.com/office/drawing/2014/main" id="{B0384D1D-D397-C00C-7734-76C5FC15BB04}"/>
              </a:ext>
            </a:extLst>
          </p:cNvPr>
          <p:cNvSpPr txBox="1"/>
          <p:nvPr userDrawn="1"/>
        </p:nvSpPr>
        <p:spPr>
          <a:xfrm>
            <a:off x="209012" y="1485546"/>
            <a:ext cx="2625628" cy="369332"/>
          </a:xfrm>
          <a:prstGeom prst="rect">
            <a:avLst/>
          </a:prstGeom>
          <a:noFill/>
        </p:spPr>
        <p:txBody>
          <a:bodyPr wrap="square" rtlCol="0">
            <a:spAutoFit/>
          </a:bodyPr>
          <a:lstStyle/>
          <a:p>
            <a:r>
              <a:rPr lang="en-US"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Farm Loan Programs |</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83C7354-4074-3ED7-BBB2-F732E28FB7DF}"/>
              </a:ext>
            </a:extLst>
          </p:cNvPr>
          <p:cNvSpPr txBox="1"/>
          <p:nvPr userDrawn="1"/>
        </p:nvSpPr>
        <p:spPr>
          <a:xfrm>
            <a:off x="2707640" y="1485546"/>
            <a:ext cx="2372410" cy="369332"/>
          </a:xfrm>
          <a:prstGeom prst="rect">
            <a:avLst/>
          </a:prstGeom>
          <a:noFill/>
        </p:spPr>
        <p:txBody>
          <a:bodyPr wrap="square" rtlCol="0">
            <a:spAutoFit/>
          </a:bodyPr>
          <a:lstStyle/>
          <a:p>
            <a:r>
              <a:rPr lang="en-US"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Date</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232094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4.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1.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4.png"/><Relationship Id="rId5" Type="http://schemas.openxmlformats.org/officeDocument/2006/relationships/theme" Target="../theme/theme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537845"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3333751" y="6503998"/>
            <a:ext cx="3047999"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FSA | NRCS | RMA | Business Center </a:t>
            </a:r>
          </a:p>
        </p:txBody>
      </p:sp>
      <p:pic>
        <p:nvPicPr>
          <p:cNvPr id="10" name="LOGO - USDA FSA"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Slide Number Placeholder 4">
            <a:extLst>
              <a:ext uri="{FF2B5EF4-FFF2-40B4-BE49-F238E27FC236}">
                <a16:creationId xmlns:a16="http://schemas.microsoft.com/office/drawing/2014/main" id="{6A7BD1D0-DA41-FC97-EDD0-ED5BAF8EB719}"/>
              </a:ext>
            </a:extLst>
          </p:cNvPr>
          <p:cNvSpPr>
            <a:spLocks noGrp="1"/>
          </p:cNvSpPr>
          <p:nvPr>
            <p:ph type="sldNum" sz="quarter" idx="4"/>
          </p:nvPr>
        </p:nvSpPr>
        <p:spPr>
          <a:xfrm>
            <a:off x="11474450" y="6468954"/>
            <a:ext cx="549491" cy="365125"/>
          </a:xfrm>
          <a:prstGeom prst="rect">
            <a:avLst/>
          </a:prstGeom>
        </p:spPr>
        <p:txBody>
          <a:bodyPr vert="horz" lIns="91440" tIns="45720" rIns="91440" bIns="45720" rtlCol="0" anchor="ctr"/>
          <a:lstStyle>
            <a:lvl1pPr algn="l">
              <a:defRPr sz="1200" b="0">
                <a:solidFill>
                  <a:schemeClr val="bg1"/>
                </a:solidFill>
              </a:defRPr>
            </a:lvl1pPr>
          </a:lstStyle>
          <a:p>
            <a:fld id="{38BD7ED1-2E42-4ADB-8C05-599F7CF93F53}" type="slidenum">
              <a:rPr lang="en-US" smtClean="0"/>
              <a:pPr/>
              <a:t>‹#›</a:t>
            </a:fld>
            <a:endParaRPr lang="en-US"/>
          </a:p>
        </p:txBody>
      </p:sp>
      <p:sp>
        <p:nvSpPr>
          <p:cNvPr id="12" name="TextBox 11">
            <a:extLst>
              <a:ext uri="{FF2B5EF4-FFF2-40B4-BE49-F238E27FC236}">
                <a16:creationId xmlns:a16="http://schemas.microsoft.com/office/drawing/2014/main" id="{F2081AE6-0D5F-2B49-A755-656FCE60BD43}"/>
              </a:ext>
            </a:extLst>
          </p:cNvPr>
          <p:cNvSpPr txBox="1"/>
          <p:nvPr userDrawn="1"/>
        </p:nvSpPr>
        <p:spPr>
          <a:xfrm>
            <a:off x="10306877" y="6511081"/>
            <a:ext cx="1495915" cy="276999"/>
          </a:xfrm>
          <a:prstGeom prst="rect">
            <a:avLst/>
          </a:prstGeom>
          <a:noFill/>
        </p:spPr>
        <p:txBody>
          <a:bodyPr wrap="square">
            <a:spAutoFit/>
          </a:bodyPr>
          <a:lstStyle/>
          <a:p>
            <a:endParaRPr lang="en-US" sz="1200" b="0">
              <a:solidFill>
                <a:srgbClr val="000000"/>
              </a:solidFill>
              <a:highlight>
                <a:srgbClr val="FFFF00"/>
              </a:highlight>
            </a:endParaRPr>
          </a:p>
        </p:txBody>
      </p:sp>
    </p:spTree>
    <p:extLst>
      <p:ext uri="{BB962C8B-B14F-4D97-AF65-F5344CB8AC3E}">
        <p14:creationId xmlns:p14="http://schemas.microsoft.com/office/powerpoint/2010/main" val="417927350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LOGO - USDA FSA"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3" name="FPAC">
            <a:extLst>
              <a:ext uri="{FF2B5EF4-FFF2-40B4-BE49-F238E27FC236}">
                <a16:creationId xmlns:a16="http://schemas.microsoft.com/office/drawing/2014/main" id="{0EEB6E4B-E662-2763-ADCA-DB342ED79511}"/>
              </a:ext>
            </a:extLst>
          </p:cNvPr>
          <p:cNvSpPr txBox="1"/>
          <p:nvPr userDrawn="1"/>
        </p:nvSpPr>
        <p:spPr>
          <a:xfrm>
            <a:off x="205605" y="6507179"/>
            <a:ext cx="7165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j-lt"/>
                <a:ea typeface="Open Sans" panose="020B0606030504020204" pitchFamily="34" charset="0"/>
                <a:cs typeface="Open Sans" panose="020B0606030504020204" pitchFamily="34" charset="0"/>
              </a:rPr>
              <a:t>FARM PRODUCTION AND CONSERVATION - FSA | NRCS | RMA | Business Center</a:t>
            </a:r>
          </a:p>
          <a:p>
            <a:pPr algn="l"/>
            <a:endParaRPr lang="en-US" sz="1200" b="1">
              <a:solidFill>
                <a:schemeClr val="bg1"/>
              </a:solidFill>
              <a:latin typeface="+mj-lt"/>
              <a:ea typeface="Open Sans" panose="020B0606030504020204" pitchFamily="34" charset="0"/>
              <a:cs typeface="Open Sans" panose="020B0606030504020204" pitchFamily="34" charset="0"/>
            </a:endParaRPr>
          </a:p>
        </p:txBody>
      </p:sp>
      <p:sp>
        <p:nvSpPr>
          <p:cNvPr id="4" name="Slide Number Placeholder 2">
            <a:extLst>
              <a:ext uri="{FF2B5EF4-FFF2-40B4-BE49-F238E27FC236}">
                <a16:creationId xmlns:a16="http://schemas.microsoft.com/office/drawing/2014/main" id="{046C83AE-4113-B615-BEE3-493CCFC80353}"/>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5373380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ey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FPAC">
            <a:extLst>
              <a:ext uri="{FF2B5EF4-FFF2-40B4-BE49-F238E27FC236}">
                <a16:creationId xmlns:a16="http://schemas.microsoft.com/office/drawing/2014/main" id="{5871C35D-D36C-7512-B80E-0F3E860DD746}"/>
              </a:ext>
            </a:extLst>
          </p:cNvPr>
          <p:cNvSpPr txBox="1"/>
          <p:nvPr userDrawn="1"/>
        </p:nvSpPr>
        <p:spPr>
          <a:xfrm>
            <a:off x="205605" y="6507179"/>
            <a:ext cx="7165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j-lt"/>
                <a:ea typeface="Open Sans" panose="020B0606030504020204" pitchFamily="34" charset="0"/>
                <a:cs typeface="Open Sans" panose="020B0606030504020204" pitchFamily="34" charset="0"/>
              </a:rPr>
              <a:t>FARM PRODUCTION AND CONSERVATION - FSA | NRCS | RMA | Business Center</a:t>
            </a:r>
          </a:p>
          <a:p>
            <a:pPr algn="l"/>
            <a:endParaRPr lang="en-US" sz="1200" b="1">
              <a:solidFill>
                <a:schemeClr val="bg1"/>
              </a:solidFill>
              <a:latin typeface="+mj-lt"/>
              <a:ea typeface="Open Sans" panose="020B0606030504020204" pitchFamily="34" charset="0"/>
              <a:cs typeface="Open Sans" panose="020B0606030504020204" pitchFamily="34" charset="0"/>
            </a:endParaRPr>
          </a:p>
        </p:txBody>
      </p:sp>
      <p:sp>
        <p:nvSpPr>
          <p:cNvPr id="11" name="Slide Number Placeholder 2">
            <a:extLst>
              <a:ext uri="{FF2B5EF4-FFF2-40B4-BE49-F238E27FC236}">
                <a16:creationId xmlns:a16="http://schemas.microsoft.com/office/drawing/2014/main" id="{ADA2C9D4-13D5-59C4-0508-692762AD1AA7}"/>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12D4D753-D4D9-43D4-89D7-7DC9A4EB159E}" type="slidenum">
              <a:rPr lang="en-US" smtClean="0"/>
              <a:pPr/>
              <a:t>‹#›</a:t>
            </a:fld>
            <a:endParaRPr lang="en-US"/>
          </a:p>
        </p:txBody>
      </p:sp>
    </p:spTree>
    <p:extLst>
      <p:ext uri="{BB962C8B-B14F-4D97-AF65-F5344CB8AC3E}">
        <p14:creationId xmlns:p14="http://schemas.microsoft.com/office/powerpoint/2010/main" val="221336113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537845"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3333751" y="6503998"/>
            <a:ext cx="3047999"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FSA | NRCS | RMA | Business Center </a:t>
            </a:r>
          </a:p>
        </p:txBody>
      </p:sp>
      <p:pic>
        <p:nvPicPr>
          <p:cNvPr id="10" name="LOGO - USDA FSA"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Slide Number Placeholder 4">
            <a:extLst>
              <a:ext uri="{FF2B5EF4-FFF2-40B4-BE49-F238E27FC236}">
                <a16:creationId xmlns:a16="http://schemas.microsoft.com/office/drawing/2014/main" id="{6A7BD1D0-DA41-FC97-EDD0-ED5BAF8EB719}"/>
              </a:ext>
            </a:extLst>
          </p:cNvPr>
          <p:cNvSpPr>
            <a:spLocks noGrp="1"/>
          </p:cNvSpPr>
          <p:nvPr>
            <p:ph type="sldNum" sz="quarter" idx="4"/>
          </p:nvPr>
        </p:nvSpPr>
        <p:spPr>
          <a:xfrm>
            <a:off x="11614366" y="6468954"/>
            <a:ext cx="409575" cy="365125"/>
          </a:xfrm>
          <a:prstGeom prst="rect">
            <a:avLst/>
          </a:prstGeom>
        </p:spPr>
        <p:txBody>
          <a:bodyPr vert="horz" lIns="91440" tIns="45720" rIns="91440" bIns="45720" rtlCol="0" anchor="ctr"/>
          <a:lstStyle>
            <a:lvl1pPr algn="l">
              <a:defRPr sz="1200" b="0">
                <a:solidFill>
                  <a:schemeClr val="bg1"/>
                </a:solidFill>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186938044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y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5825891"/>
            <a:ext cx="12190476" cy="106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1060488"/>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PAC Lockup">
            <a:extLst>
              <a:ext uri="{FF2B5EF4-FFF2-40B4-BE49-F238E27FC236}">
                <a16:creationId xmlns:a16="http://schemas.microsoft.com/office/drawing/2014/main" id="{DA92B40F-55B6-4C69-A7EB-3AD64D641DAE}"/>
              </a:ext>
            </a:extLst>
          </p:cNvPr>
          <p:cNvSpPr txBox="1"/>
          <p:nvPr userDrawn="1"/>
        </p:nvSpPr>
        <p:spPr>
          <a:xfrm>
            <a:off x="7495555" y="6157796"/>
            <a:ext cx="4490841" cy="492443"/>
          </a:xfrm>
          <a:prstGeom prst="rect">
            <a:avLst/>
          </a:prstGeom>
          <a:noFill/>
        </p:spPr>
        <p:txBody>
          <a:bodyPr wrap="square" rtlCol="0">
            <a:spAutoFit/>
          </a:bodyPr>
          <a:lstStyle/>
          <a:p>
            <a:pPr algn="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a:p>
            <a:pPr algn="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FSA | NRCS | RMA | Business Center</a:t>
            </a:r>
          </a:p>
        </p:txBody>
      </p:sp>
      <p:pic>
        <p:nvPicPr>
          <p:cNvPr id="9" name="Picture 8" descr="Text&#10;&#10;Description automatically generated">
            <a:extLst>
              <a:ext uri="{FF2B5EF4-FFF2-40B4-BE49-F238E27FC236}">
                <a16:creationId xmlns:a16="http://schemas.microsoft.com/office/drawing/2014/main" id="{6DB74064-0CAE-472F-8DD4-B1BD20D69E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00446" y="281010"/>
            <a:ext cx="3230880" cy="495721"/>
          </a:xfrm>
          <a:prstGeom prst="rect">
            <a:avLst/>
          </a:prstGeom>
        </p:spPr>
      </p:pic>
    </p:spTree>
    <p:extLst>
      <p:ext uri="{BB962C8B-B14F-4D97-AF65-F5344CB8AC3E}">
        <p14:creationId xmlns:p14="http://schemas.microsoft.com/office/powerpoint/2010/main" val="487954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192">
          <p15:clr>
            <a:srgbClr val="F26B43"/>
          </p15:clr>
        </p15:guide>
        <p15:guide id="4"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537845"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3333751" y="6503998"/>
            <a:ext cx="3047999"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FSA | NRCS | RMA | Business Center </a:t>
            </a:r>
          </a:p>
        </p:txBody>
      </p:sp>
      <p:pic>
        <p:nvPicPr>
          <p:cNvPr id="10" name="LOGO - USDA FSA"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Slide Number Placeholder 4">
            <a:extLst>
              <a:ext uri="{FF2B5EF4-FFF2-40B4-BE49-F238E27FC236}">
                <a16:creationId xmlns:a16="http://schemas.microsoft.com/office/drawing/2014/main" id="{6A7BD1D0-DA41-FC97-EDD0-ED5BAF8EB719}"/>
              </a:ext>
            </a:extLst>
          </p:cNvPr>
          <p:cNvSpPr>
            <a:spLocks noGrp="1"/>
          </p:cNvSpPr>
          <p:nvPr>
            <p:ph type="sldNum" sz="quarter" idx="4"/>
          </p:nvPr>
        </p:nvSpPr>
        <p:spPr>
          <a:xfrm>
            <a:off x="11614366" y="6468954"/>
            <a:ext cx="409575" cy="365125"/>
          </a:xfrm>
          <a:prstGeom prst="rect">
            <a:avLst/>
          </a:prstGeom>
        </p:spPr>
        <p:txBody>
          <a:bodyPr vert="horz" lIns="91440" tIns="45720" rIns="91440" bIns="45720" rtlCol="0" anchor="ctr"/>
          <a:lstStyle>
            <a:lvl1pPr algn="l">
              <a:defRPr sz="1200" b="0">
                <a:solidFill>
                  <a:schemeClr val="bg1"/>
                </a:solidFill>
              </a:defRPr>
            </a:lvl1pPr>
          </a:lstStyle>
          <a:p>
            <a:fld id="{38BD7ED1-2E42-4ADB-8C05-599F7CF93F53}" type="slidenum">
              <a:rPr lang="en-US" smtClean="0"/>
              <a:pPr/>
              <a:t>‹#›</a:t>
            </a:fld>
            <a:endParaRPr lang="en-US"/>
          </a:p>
        </p:txBody>
      </p:sp>
      <p:sp>
        <p:nvSpPr>
          <p:cNvPr id="12" name="TextBox 11">
            <a:extLst>
              <a:ext uri="{FF2B5EF4-FFF2-40B4-BE49-F238E27FC236}">
                <a16:creationId xmlns:a16="http://schemas.microsoft.com/office/drawing/2014/main" id="{F2081AE6-0D5F-2B49-A755-656FCE60BD43}"/>
              </a:ext>
            </a:extLst>
          </p:cNvPr>
          <p:cNvSpPr txBox="1"/>
          <p:nvPr userDrawn="1"/>
        </p:nvSpPr>
        <p:spPr>
          <a:xfrm>
            <a:off x="10306877" y="6511081"/>
            <a:ext cx="1495915" cy="276999"/>
          </a:xfrm>
          <a:prstGeom prst="rect">
            <a:avLst/>
          </a:prstGeom>
          <a:noFill/>
        </p:spPr>
        <p:txBody>
          <a:bodyPr wrap="square">
            <a:spAutoFit/>
          </a:bodyPr>
          <a:lstStyle/>
          <a:p>
            <a:endParaRPr lang="en-US" sz="1200" b="0">
              <a:solidFill>
                <a:srgbClr val="000000"/>
              </a:solidFill>
              <a:highlight>
                <a:srgbClr val="FFFF00"/>
              </a:highlight>
            </a:endParaRPr>
          </a:p>
        </p:txBody>
      </p:sp>
    </p:spTree>
    <p:extLst>
      <p:ext uri="{BB962C8B-B14F-4D97-AF65-F5344CB8AC3E}">
        <p14:creationId xmlns:p14="http://schemas.microsoft.com/office/powerpoint/2010/main" val="1908177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537845"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3333751" y="6503998"/>
            <a:ext cx="3047999"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FSA | NRCS | RMA | Business Center </a:t>
            </a:r>
          </a:p>
        </p:txBody>
      </p:sp>
      <p:pic>
        <p:nvPicPr>
          <p:cNvPr id="10" name="LOGO - USDA FSA"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Slide Number Placeholder 4">
            <a:extLst>
              <a:ext uri="{FF2B5EF4-FFF2-40B4-BE49-F238E27FC236}">
                <a16:creationId xmlns:a16="http://schemas.microsoft.com/office/drawing/2014/main" id="{6A7BD1D0-DA41-FC97-EDD0-ED5BAF8EB719}"/>
              </a:ext>
            </a:extLst>
          </p:cNvPr>
          <p:cNvSpPr>
            <a:spLocks noGrp="1"/>
          </p:cNvSpPr>
          <p:nvPr>
            <p:ph type="sldNum" sz="quarter" idx="4"/>
          </p:nvPr>
        </p:nvSpPr>
        <p:spPr>
          <a:xfrm>
            <a:off x="11614366" y="6468954"/>
            <a:ext cx="409575" cy="365125"/>
          </a:xfrm>
          <a:prstGeom prst="rect">
            <a:avLst/>
          </a:prstGeom>
        </p:spPr>
        <p:txBody>
          <a:bodyPr vert="horz" lIns="91440" tIns="45720" rIns="91440" bIns="45720" rtlCol="0" anchor="ctr"/>
          <a:lstStyle>
            <a:lvl1pPr algn="l">
              <a:defRPr sz="1200" b="0">
                <a:solidFill>
                  <a:schemeClr val="bg1"/>
                </a:solidFill>
              </a:defRPr>
            </a:lvl1pPr>
          </a:lstStyle>
          <a:p>
            <a:fld id="{38BD7ED1-2E42-4ADB-8C05-599F7CF93F53}" type="slidenum">
              <a:rPr lang="en-US" smtClean="0"/>
              <a:pPr/>
              <a:t>‹#›</a:t>
            </a:fld>
            <a:endParaRPr lang="en-US"/>
          </a:p>
        </p:txBody>
      </p:sp>
      <p:sp>
        <p:nvSpPr>
          <p:cNvPr id="12" name="TextBox 11">
            <a:extLst>
              <a:ext uri="{FF2B5EF4-FFF2-40B4-BE49-F238E27FC236}">
                <a16:creationId xmlns:a16="http://schemas.microsoft.com/office/drawing/2014/main" id="{F2081AE6-0D5F-2B49-A755-656FCE60BD43}"/>
              </a:ext>
            </a:extLst>
          </p:cNvPr>
          <p:cNvSpPr txBox="1"/>
          <p:nvPr userDrawn="1"/>
        </p:nvSpPr>
        <p:spPr>
          <a:xfrm>
            <a:off x="10306877" y="6511081"/>
            <a:ext cx="1495915" cy="276999"/>
          </a:xfrm>
          <a:prstGeom prst="rect">
            <a:avLst/>
          </a:prstGeom>
          <a:noFill/>
        </p:spPr>
        <p:txBody>
          <a:bodyPr wrap="square">
            <a:spAutoFit/>
          </a:bodyPr>
          <a:lstStyle/>
          <a:p>
            <a:endParaRPr lang="en-US" sz="1200" b="0">
              <a:solidFill>
                <a:srgbClr val="000000"/>
              </a:solidFill>
              <a:highlight>
                <a:srgbClr val="FFFF00"/>
              </a:highlight>
            </a:endParaRPr>
          </a:p>
        </p:txBody>
      </p:sp>
    </p:spTree>
    <p:extLst>
      <p:ext uri="{BB962C8B-B14F-4D97-AF65-F5344CB8AC3E}">
        <p14:creationId xmlns:p14="http://schemas.microsoft.com/office/powerpoint/2010/main" val="34919243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537845"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3333751" y="6503998"/>
            <a:ext cx="3047999"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FSA | NRCS | RMA | Business Center </a:t>
            </a:r>
          </a:p>
        </p:txBody>
      </p:sp>
      <p:sp>
        <p:nvSpPr>
          <p:cNvPr id="5" name="Slide Number Placeholder 4">
            <a:extLst>
              <a:ext uri="{FF2B5EF4-FFF2-40B4-BE49-F238E27FC236}">
                <a16:creationId xmlns:a16="http://schemas.microsoft.com/office/drawing/2014/main" id="{6A7BD1D0-DA41-FC97-EDD0-ED5BAF8EB719}"/>
              </a:ext>
            </a:extLst>
          </p:cNvPr>
          <p:cNvSpPr>
            <a:spLocks noGrp="1"/>
          </p:cNvSpPr>
          <p:nvPr>
            <p:ph type="sldNum" sz="quarter" idx="4"/>
          </p:nvPr>
        </p:nvSpPr>
        <p:spPr>
          <a:xfrm>
            <a:off x="11614366" y="6468954"/>
            <a:ext cx="409575" cy="365125"/>
          </a:xfrm>
          <a:prstGeom prst="rect">
            <a:avLst/>
          </a:prstGeom>
        </p:spPr>
        <p:txBody>
          <a:bodyPr vert="horz" lIns="91440" tIns="45720" rIns="91440" bIns="45720" rtlCol="0" anchor="ctr"/>
          <a:lstStyle>
            <a:lvl1pPr algn="l">
              <a:defRPr sz="1200" b="0">
                <a:solidFill>
                  <a:schemeClr val="bg1"/>
                </a:solidFill>
              </a:defRPr>
            </a:lvl1pPr>
          </a:lstStyle>
          <a:p>
            <a:fld id="{38BD7ED1-2E42-4ADB-8C05-599F7CF93F53}" type="slidenum">
              <a:rPr lang="en-US" smtClean="0"/>
              <a:pPr/>
              <a:t>‹#›</a:t>
            </a:fld>
            <a:endParaRPr lang="en-US"/>
          </a:p>
        </p:txBody>
      </p:sp>
      <p:sp>
        <p:nvSpPr>
          <p:cNvPr id="4" name="Blue Rectangle">
            <a:extLst>
              <a:ext uri="{FF2B5EF4-FFF2-40B4-BE49-F238E27FC236}">
                <a16:creationId xmlns:a16="http://schemas.microsoft.com/office/drawing/2014/main" id="{14549072-7F70-EB06-09DF-21DBF55BB2A0}"/>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 - USDA FSA" descr="Text&#10;&#10;Description automatically generated">
            <a:extLst>
              <a:ext uri="{FF2B5EF4-FFF2-40B4-BE49-F238E27FC236}">
                <a16:creationId xmlns:a16="http://schemas.microsoft.com/office/drawing/2014/main" id="{92BDF892-35E3-7AD1-F854-8C2901F5186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Tree>
    <p:extLst>
      <p:ext uri="{BB962C8B-B14F-4D97-AF65-F5344CB8AC3E}">
        <p14:creationId xmlns:p14="http://schemas.microsoft.com/office/powerpoint/2010/main" val="16781430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ey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FPAC">
            <a:extLst>
              <a:ext uri="{FF2B5EF4-FFF2-40B4-BE49-F238E27FC236}">
                <a16:creationId xmlns:a16="http://schemas.microsoft.com/office/drawing/2014/main" id="{5871C35D-D36C-7512-B80E-0F3E860DD746}"/>
              </a:ext>
            </a:extLst>
          </p:cNvPr>
          <p:cNvSpPr txBox="1"/>
          <p:nvPr userDrawn="1"/>
        </p:nvSpPr>
        <p:spPr>
          <a:xfrm>
            <a:off x="205605" y="6507179"/>
            <a:ext cx="7165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j-lt"/>
                <a:ea typeface="Open Sans" panose="020B0606030504020204" pitchFamily="34" charset="0"/>
                <a:cs typeface="Open Sans" panose="020B0606030504020204" pitchFamily="34" charset="0"/>
              </a:rPr>
              <a:t>FARM PRODUCTION AND CONSERVATION - FSA | NRCS | RMA | Business Center</a:t>
            </a:r>
          </a:p>
          <a:p>
            <a:pPr algn="l"/>
            <a:endParaRPr lang="en-US" sz="1200" b="1">
              <a:solidFill>
                <a:schemeClr val="bg1"/>
              </a:solidFill>
              <a:latin typeface="+mj-lt"/>
              <a:ea typeface="Open Sans" panose="020B0606030504020204" pitchFamily="34" charset="0"/>
              <a:cs typeface="Open Sans" panose="020B0606030504020204" pitchFamily="34" charset="0"/>
            </a:endParaRPr>
          </a:p>
        </p:txBody>
      </p:sp>
      <p:sp>
        <p:nvSpPr>
          <p:cNvPr id="11" name="Slide Number Placeholder 2">
            <a:extLst>
              <a:ext uri="{FF2B5EF4-FFF2-40B4-BE49-F238E27FC236}">
                <a16:creationId xmlns:a16="http://schemas.microsoft.com/office/drawing/2014/main" id="{ADA2C9D4-13D5-59C4-0508-692762AD1AA7}"/>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12D4D753-D4D9-43D4-89D7-7DC9A4EB159E}" type="slidenum">
              <a:rPr lang="en-US" smtClean="0"/>
              <a:pPr/>
              <a:t>‹#›</a:t>
            </a:fld>
            <a:endParaRPr lang="en-US"/>
          </a:p>
        </p:txBody>
      </p:sp>
    </p:spTree>
    <p:extLst>
      <p:ext uri="{BB962C8B-B14F-4D97-AF65-F5344CB8AC3E}">
        <p14:creationId xmlns:p14="http://schemas.microsoft.com/office/powerpoint/2010/main" val="2688148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een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537845"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3333751" y="6503998"/>
            <a:ext cx="3047999"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FSA | NRCS | RMA | Business Center </a:t>
            </a:r>
          </a:p>
        </p:txBody>
      </p:sp>
      <p:pic>
        <p:nvPicPr>
          <p:cNvPr id="10" name="LOGO - USDA FSA"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Slide Number Placeholder 4">
            <a:extLst>
              <a:ext uri="{FF2B5EF4-FFF2-40B4-BE49-F238E27FC236}">
                <a16:creationId xmlns:a16="http://schemas.microsoft.com/office/drawing/2014/main" id="{6A7BD1D0-DA41-FC97-EDD0-ED5BAF8EB719}"/>
              </a:ext>
            </a:extLst>
          </p:cNvPr>
          <p:cNvSpPr>
            <a:spLocks noGrp="1"/>
          </p:cNvSpPr>
          <p:nvPr>
            <p:ph type="sldNum" sz="quarter" idx="4"/>
          </p:nvPr>
        </p:nvSpPr>
        <p:spPr>
          <a:xfrm>
            <a:off x="11474450" y="6468954"/>
            <a:ext cx="549491" cy="365125"/>
          </a:xfrm>
          <a:prstGeom prst="rect">
            <a:avLst/>
          </a:prstGeom>
        </p:spPr>
        <p:txBody>
          <a:bodyPr vert="horz" lIns="91440" tIns="45720" rIns="91440" bIns="45720" rtlCol="0" anchor="ctr"/>
          <a:lstStyle>
            <a:lvl1pPr algn="l">
              <a:defRPr sz="1200" b="0">
                <a:solidFill>
                  <a:schemeClr val="bg1"/>
                </a:solidFill>
              </a:defRPr>
            </a:lvl1pPr>
          </a:lstStyle>
          <a:p>
            <a:fld id="{38BD7ED1-2E42-4ADB-8C05-599F7CF93F53}" type="slidenum">
              <a:rPr lang="en-US" smtClean="0"/>
              <a:pPr/>
              <a:t>‹#›</a:t>
            </a:fld>
            <a:endParaRPr lang="en-US"/>
          </a:p>
        </p:txBody>
      </p:sp>
    </p:spTree>
    <p:extLst>
      <p:ext uri="{BB962C8B-B14F-4D97-AF65-F5344CB8AC3E}">
        <p14:creationId xmlns:p14="http://schemas.microsoft.com/office/powerpoint/2010/main" val="192158021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ey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
        <p:nvSpPr>
          <p:cNvPr id="5" name="FPAC">
            <a:extLst>
              <a:ext uri="{FF2B5EF4-FFF2-40B4-BE49-F238E27FC236}">
                <a16:creationId xmlns:a16="http://schemas.microsoft.com/office/drawing/2014/main" id="{5871C35D-D36C-7512-B80E-0F3E860DD746}"/>
              </a:ext>
            </a:extLst>
          </p:cNvPr>
          <p:cNvSpPr txBox="1"/>
          <p:nvPr userDrawn="1"/>
        </p:nvSpPr>
        <p:spPr>
          <a:xfrm>
            <a:off x="205605" y="6507179"/>
            <a:ext cx="7165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j-lt"/>
                <a:ea typeface="Open Sans" panose="020B0606030504020204" pitchFamily="34" charset="0"/>
                <a:cs typeface="Open Sans" panose="020B0606030504020204" pitchFamily="34" charset="0"/>
              </a:rPr>
              <a:t>FARM PRODUCTION AND CONSERVATION - FSA | NRCS | RMA | Business Center</a:t>
            </a:r>
          </a:p>
          <a:p>
            <a:pPr algn="l"/>
            <a:endParaRPr lang="en-US" sz="1200" b="1">
              <a:solidFill>
                <a:schemeClr val="bg1"/>
              </a:solidFill>
              <a:latin typeface="+mj-lt"/>
              <a:ea typeface="Open Sans" panose="020B0606030504020204" pitchFamily="34" charset="0"/>
              <a:cs typeface="Open Sans" panose="020B0606030504020204" pitchFamily="34" charset="0"/>
            </a:endParaRPr>
          </a:p>
        </p:txBody>
      </p:sp>
      <p:sp>
        <p:nvSpPr>
          <p:cNvPr id="11" name="Slide Number Placeholder 2">
            <a:extLst>
              <a:ext uri="{FF2B5EF4-FFF2-40B4-BE49-F238E27FC236}">
                <a16:creationId xmlns:a16="http://schemas.microsoft.com/office/drawing/2014/main" id="{ADA2C9D4-13D5-59C4-0508-692762AD1AA7}"/>
              </a:ext>
            </a:extLst>
          </p:cNvPr>
          <p:cNvSpPr>
            <a:spLocks noGrp="1"/>
          </p:cNvSpPr>
          <p:nvPr>
            <p:ph type="sldNum" sz="quarter" idx="4"/>
          </p:nvPr>
        </p:nvSpPr>
        <p:spPr>
          <a:xfrm>
            <a:off x="11611001" y="6472921"/>
            <a:ext cx="409575" cy="365125"/>
          </a:xfrm>
          <a:prstGeom prst="rect">
            <a:avLst/>
          </a:prstGeom>
        </p:spPr>
        <p:txBody>
          <a:bodyPr/>
          <a:lstStyle>
            <a:lvl1pPr>
              <a:defRPr sz="1200">
                <a:solidFill>
                  <a:schemeClr val="bg1"/>
                </a:solidFill>
                <a:latin typeface="+mj-lt"/>
              </a:defRPr>
            </a:lvl1pPr>
          </a:lstStyle>
          <a:p>
            <a:fld id="{12D4D753-D4D9-43D4-89D7-7DC9A4EB159E}" type="slidenum">
              <a:rPr lang="en-US" smtClean="0"/>
              <a:pPr/>
              <a:t>‹#›</a:t>
            </a:fld>
            <a:endParaRPr lang="en-US"/>
          </a:p>
        </p:txBody>
      </p:sp>
    </p:spTree>
    <p:extLst>
      <p:ext uri="{BB962C8B-B14F-4D97-AF65-F5344CB8AC3E}">
        <p14:creationId xmlns:p14="http://schemas.microsoft.com/office/powerpoint/2010/main" val="25621011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lue Rectangle">
            <a:extLst>
              <a:ext uri="{FF2B5EF4-FFF2-40B4-BE49-F238E27FC236}">
                <a16:creationId xmlns:a16="http://schemas.microsoft.com/office/drawing/2014/main" id="{B09D283E-F7D5-43DA-A9E7-6E6474DF99D7}"/>
              </a:ext>
              <a:ext uri="{C183D7F6-B498-43B3-948B-1728B52AA6E4}">
                <adec:decorative xmlns:adec="http://schemas.microsoft.com/office/drawing/2017/decorative" val="1"/>
              </a:ext>
            </a:extLst>
          </p:cNvPr>
          <p:cNvSpPr/>
          <p:nvPr userDrawn="1"/>
        </p:nvSpPr>
        <p:spPr>
          <a:xfrm>
            <a:off x="1524" y="0"/>
            <a:ext cx="12190476" cy="61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ey Rectangle">
            <a:extLst>
              <a:ext uri="{FF2B5EF4-FFF2-40B4-BE49-F238E27FC236}">
                <a16:creationId xmlns:a16="http://schemas.microsoft.com/office/drawing/2014/main" id="{FBC5E9AA-A200-4DBB-BA55-E6325E4F79F6}"/>
              </a:ext>
              <a:ext uri="{C183D7F6-B498-43B3-948B-1728B52AA6E4}">
                <adec:decorative xmlns:adec="http://schemas.microsoft.com/office/drawing/2017/decorative" val="1"/>
              </a:ext>
            </a:extLst>
          </p:cNvPr>
          <p:cNvSpPr/>
          <p:nvPr userDrawn="1"/>
        </p:nvSpPr>
        <p:spPr>
          <a:xfrm>
            <a:off x="1524" y="6428112"/>
            <a:ext cx="12190476" cy="430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PAC">
            <a:extLst>
              <a:ext uri="{FF2B5EF4-FFF2-40B4-BE49-F238E27FC236}">
                <a16:creationId xmlns:a16="http://schemas.microsoft.com/office/drawing/2014/main" id="{A120AAA3-22BC-47BA-AC64-814C7BCD486A}"/>
              </a:ext>
            </a:extLst>
          </p:cNvPr>
          <p:cNvSpPr txBox="1"/>
          <p:nvPr userDrawn="1"/>
        </p:nvSpPr>
        <p:spPr>
          <a:xfrm>
            <a:off x="205605" y="6507179"/>
            <a:ext cx="4490841" cy="276999"/>
          </a:xfrm>
          <a:prstGeom prst="rect">
            <a:avLst/>
          </a:prstGeom>
          <a:noFill/>
        </p:spPr>
        <p:txBody>
          <a:bodyPr wrap="square" rtlCol="0">
            <a:spAutoFit/>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FARM PRODUCTION AND CONSERVATION</a:t>
            </a:r>
          </a:p>
        </p:txBody>
      </p:sp>
      <p:sp>
        <p:nvSpPr>
          <p:cNvPr id="6" name="FSA|NRCS|RMA|BC">
            <a:extLst>
              <a:ext uri="{FF2B5EF4-FFF2-40B4-BE49-F238E27FC236}">
                <a16:creationId xmlns:a16="http://schemas.microsoft.com/office/drawing/2014/main" id="{DA92B40F-55B6-4C69-A7EB-3AD64D641DAE}"/>
              </a:ext>
            </a:extLst>
          </p:cNvPr>
          <p:cNvSpPr txBox="1"/>
          <p:nvPr userDrawn="1"/>
        </p:nvSpPr>
        <p:spPr>
          <a:xfrm>
            <a:off x="7495554" y="6514437"/>
            <a:ext cx="4490841" cy="276999"/>
          </a:xfrm>
          <a:prstGeom prst="rect">
            <a:avLst/>
          </a:prstGeom>
          <a:noFill/>
        </p:spPr>
        <p:txBody>
          <a:bodyPr wrap="square" rtlCol="0">
            <a:spAutoFit/>
          </a:bodyPr>
          <a:lstStyle/>
          <a:p>
            <a:pPr algn="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FSA | NRCS | RMA | Business Center</a:t>
            </a:r>
          </a:p>
        </p:txBody>
      </p:sp>
      <p:pic>
        <p:nvPicPr>
          <p:cNvPr id="10" name="Picture 9" descr="Text&#10;&#10;Description automatically generated">
            <a:extLst>
              <a:ext uri="{FF2B5EF4-FFF2-40B4-BE49-F238E27FC236}">
                <a16:creationId xmlns:a16="http://schemas.microsoft.com/office/drawing/2014/main" id="{5B7B5438-7ECB-466F-8401-C7E0FBEB742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788" y="153112"/>
            <a:ext cx="1856583" cy="284860"/>
          </a:xfrm>
          <a:prstGeom prst="rect">
            <a:avLst/>
          </a:prstGeom>
        </p:spPr>
      </p:pic>
    </p:spTree>
    <p:extLst>
      <p:ext uri="{BB962C8B-B14F-4D97-AF65-F5344CB8AC3E}">
        <p14:creationId xmlns:p14="http://schemas.microsoft.com/office/powerpoint/2010/main" val="179339500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96">
          <p15:clr>
            <a:srgbClr val="F26B43"/>
          </p15:clr>
        </p15:guide>
        <p15:guide id="4" orient="horz" pos="4224">
          <p15:clr>
            <a:srgbClr val="F26B43"/>
          </p15:clr>
        </p15:guide>
        <p15:guide id="5" pos="384">
          <p15:clr>
            <a:srgbClr val="F26B43"/>
          </p15:clr>
        </p15:guide>
        <p15:guide id="6" orient="horz" pos="768">
          <p15:clr>
            <a:srgbClr val="F26B43"/>
          </p15:clr>
        </p15:guide>
        <p15:guide id="7" pos="7296">
          <p15:clr>
            <a:srgbClr val="F26B43"/>
          </p15:clr>
        </p15:guide>
        <p15:guide id="8" orient="horz" pos="3672">
          <p15:clr>
            <a:srgbClr val="F26B43"/>
          </p15:clr>
        </p15:guide>
        <p15:guide id="9" orient="horz" pos="576">
          <p15:clr>
            <a:srgbClr val="F26B43"/>
          </p15:clr>
        </p15:guide>
        <p15:guide id="10"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hemeOverride" Target="../theme/themeOverride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hemeOverride" Target="../theme/themeOverride10.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sa.usda.gov/documents/quick-reference-guide-lender-interactive-network-connection-linc-fsadocx" TargetMode="External"/><Relationship Id="rId2" Type="http://schemas.openxmlformats.org/officeDocument/2006/relationships/hyperlink" Target="https://www.fsa.usda.gov/sites/default/files/documents/Lender_LINC_User_Guide.pdf" TargetMode="External"/><Relationship Id="rId1" Type="http://schemas.openxmlformats.org/officeDocument/2006/relationships/slideLayout" Target="../slideLayouts/slideLayout53.xml"/><Relationship Id="rId4" Type="http://schemas.openxmlformats.org/officeDocument/2006/relationships/hyperlink" Target="https://view.officeapps.live.com/op/view.aspx?src=https%3A%2F%2Fwww.fsa.usda.gov%2Fsites%2Fdefault%2Ffiles%2Fdocuments%2FQuick_Reference_Guide_for_Level_2_eAuth_Account.docx&amp;wdOrigin=BROWSELIN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hemeOverride" Target="../theme/themeOverride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hemeOverride" Target="../theme/themeOverride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hemeOverride" Target="../theme/themeOverride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hemeOverride" Target="../theme/themeOverride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hemeOverride" Target="../theme/themeOverride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6422626D-26D8-49BB-A866-574159647554}"/>
              </a:ext>
            </a:extLst>
          </p:cNvPr>
          <p:cNvPicPr>
            <a:picLocks noGrp="1" noChangeAspect="1"/>
          </p:cNvPicPr>
          <p:nvPr>
            <p:ph type="pic" sz="quarter" idx="4294967295"/>
          </p:nvPr>
        </p:nvPicPr>
        <p:blipFill rotWithShape="1">
          <a:blip r:embed="rId3" cstate="print">
            <a:extLst>
              <a:ext uri="{BEBA8EAE-BF5A-486C-A8C5-ECC9F3942E4B}">
                <a14:imgProps xmlns:a14="http://schemas.microsoft.com/office/drawing/2010/main">
                  <a14:imgLayer r:embed="rId4">
                    <a14:imgEffect>
                      <a14:brightnessContrast bright="-15000" contrast="20000"/>
                    </a14:imgEffect>
                  </a14:imgLayer>
                </a14:imgProps>
              </a:ext>
              <a:ext uri="{28A0092B-C50C-407E-A947-70E740481C1C}">
                <a14:useLocalDpi xmlns:a14="http://schemas.microsoft.com/office/drawing/2010/main"/>
              </a:ext>
            </a:extLst>
          </a:blip>
          <a:srcRect/>
          <a:stretch/>
        </p:blipFill>
        <p:spPr>
          <a:xfrm>
            <a:off x="0" y="1243980"/>
            <a:ext cx="6032500" cy="4370037"/>
          </a:xfrm>
          <a:prstGeom prst="rect">
            <a:avLst/>
          </a:prstGeom>
        </p:spPr>
      </p:pic>
      <p:pic>
        <p:nvPicPr>
          <p:cNvPr id="15" name="Picture Placeholder 14" descr="A picture containing vegetable, plant, colorful&#10;&#10;Description automatically generated">
            <a:extLst>
              <a:ext uri="{FF2B5EF4-FFF2-40B4-BE49-F238E27FC236}">
                <a16:creationId xmlns:a16="http://schemas.microsoft.com/office/drawing/2014/main" id="{AF0F73E6-3602-44D6-85B3-53C480687CDE}"/>
              </a:ext>
            </a:extLst>
          </p:cNvPr>
          <p:cNvPicPr>
            <a:picLocks noGrp="1" noChangeAspect="1"/>
          </p:cNvPicPr>
          <p:nvPr>
            <p:ph type="pic" sz="quarter" idx="4294967295"/>
          </p:nvPr>
        </p:nvPicPr>
        <p:blipFill>
          <a:blip r:embed="rId5" cstate="email">
            <a:extLst>
              <a:ext uri="{28A0092B-C50C-407E-A947-70E740481C1C}">
                <a14:useLocalDpi xmlns:a14="http://schemas.microsoft.com/office/drawing/2010/main"/>
              </a:ext>
            </a:extLst>
          </a:blip>
          <a:srcRect/>
          <a:stretch>
            <a:fillRect/>
          </a:stretch>
        </p:blipFill>
        <p:spPr>
          <a:xfrm>
            <a:off x="6211756" y="1243980"/>
            <a:ext cx="2919066" cy="2103120"/>
          </a:xfrm>
          <a:prstGeom prst="rect">
            <a:avLst/>
          </a:prstGeom>
        </p:spPr>
      </p:pic>
      <p:pic>
        <p:nvPicPr>
          <p:cNvPr id="17" name="Picture Placeholder 16" descr="A rooster standing in a grassy area&#10;&#10;Description automatically generated with low confidence">
            <a:extLst>
              <a:ext uri="{FF2B5EF4-FFF2-40B4-BE49-F238E27FC236}">
                <a16:creationId xmlns:a16="http://schemas.microsoft.com/office/drawing/2014/main" id="{415F6813-FC4F-4870-B9C5-C684D2B51782}"/>
              </a:ext>
            </a:extLst>
          </p:cNvPr>
          <p:cNvPicPr>
            <a:picLocks noGrp="1" noChangeAspect="1"/>
          </p:cNvPicPr>
          <p:nvPr>
            <p:ph type="pic" sz="quarter" idx="4294967295"/>
          </p:nvPr>
        </p:nvPicPr>
        <p:blipFill rotWithShape="1">
          <a:blip r:embed="rId6" cstate="email">
            <a:extLst>
              <a:ext uri="{28A0092B-C50C-407E-A947-70E740481C1C}">
                <a14:useLocalDpi xmlns:a14="http://schemas.microsoft.com/office/drawing/2010/main"/>
              </a:ext>
            </a:extLst>
          </a:blip>
          <a:srcRect/>
          <a:stretch/>
        </p:blipFill>
        <p:spPr>
          <a:xfrm>
            <a:off x="9288856" y="1243980"/>
            <a:ext cx="2903144" cy="2103120"/>
          </a:xfrm>
          <a:prstGeom prst="rect">
            <a:avLst/>
          </a:prstGeom>
        </p:spPr>
      </p:pic>
      <p:pic>
        <p:nvPicPr>
          <p:cNvPr id="13" name="Picture Placeholder 12" descr="A picture containing grass, sky, outdoor, mountain&#10;&#10;Description automatically generated">
            <a:extLst>
              <a:ext uri="{FF2B5EF4-FFF2-40B4-BE49-F238E27FC236}">
                <a16:creationId xmlns:a16="http://schemas.microsoft.com/office/drawing/2014/main" id="{5E0C9437-F103-4F28-A17D-75388EECCF75}"/>
              </a:ext>
            </a:extLst>
          </p:cNvPr>
          <p:cNvPicPr>
            <a:picLocks noGrp="1" noChangeAspect="1"/>
          </p:cNvPicPr>
          <p:nvPr>
            <p:ph type="pic" sz="quarter" idx="4294967295"/>
          </p:nvPr>
        </p:nvPicPr>
        <p:blipFill>
          <a:blip r:embed="rId7" cstate="email">
            <a:extLst>
              <a:ext uri="{28A0092B-C50C-407E-A947-70E740481C1C}">
                <a14:useLocalDpi xmlns:a14="http://schemas.microsoft.com/office/drawing/2010/main"/>
              </a:ext>
            </a:extLst>
          </a:blip>
          <a:srcRect/>
          <a:stretch>
            <a:fillRect/>
          </a:stretch>
        </p:blipFill>
        <p:spPr>
          <a:xfrm>
            <a:off x="6211756" y="3510897"/>
            <a:ext cx="5980244" cy="2103120"/>
          </a:xfrm>
          <a:prstGeom prst="rect">
            <a:avLst/>
          </a:prstGeom>
        </p:spPr>
      </p:pic>
      <p:sp>
        <p:nvSpPr>
          <p:cNvPr id="2" name="Title Placeholder">
            <a:extLst>
              <a:ext uri="{FF2B5EF4-FFF2-40B4-BE49-F238E27FC236}">
                <a16:creationId xmlns:a16="http://schemas.microsoft.com/office/drawing/2014/main" id="{DABD77C8-345E-890A-A683-B063C2A60921}"/>
              </a:ext>
            </a:extLst>
          </p:cNvPr>
          <p:cNvSpPr>
            <a:spLocks noGrp="1"/>
          </p:cNvSpPr>
          <p:nvPr>
            <p:ph sz="quarter" idx="14" hasCustomPrompt="1"/>
          </p:nvPr>
        </p:nvSpPr>
        <p:spPr>
          <a:xfrm>
            <a:off x="209012" y="1888958"/>
            <a:ext cx="5650368" cy="3491116"/>
          </a:xfrm>
          <a:prstGeom prst="rect">
            <a:avLst/>
          </a:prstGeom>
        </p:spPr>
        <p:txBody>
          <a:bodyPr/>
          <a:lstStyle>
            <a:lvl1pPr marL="0" indent="0">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Guaranteed Loan Collateral</a:t>
            </a:r>
            <a:endParaRPr lang="en-US" sz="2000" b="0"/>
          </a:p>
        </p:txBody>
      </p:sp>
      <p:sp>
        <p:nvSpPr>
          <p:cNvPr id="3" name="TextBox 2">
            <a:extLst>
              <a:ext uri="{FF2B5EF4-FFF2-40B4-BE49-F238E27FC236}">
                <a16:creationId xmlns:a16="http://schemas.microsoft.com/office/drawing/2014/main" id="{3211D65B-B81B-43E0-F917-C9301A6D7322}"/>
              </a:ext>
            </a:extLst>
          </p:cNvPr>
          <p:cNvSpPr txBox="1"/>
          <p:nvPr/>
        </p:nvSpPr>
        <p:spPr>
          <a:xfrm>
            <a:off x="209012" y="1485546"/>
            <a:ext cx="26256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Farm Loan Programs |</a:t>
            </a:r>
          </a:p>
        </p:txBody>
      </p:sp>
    </p:spTree>
    <p:extLst>
      <p:ext uri="{BB962C8B-B14F-4D97-AF65-F5344CB8AC3E}">
        <p14:creationId xmlns:p14="http://schemas.microsoft.com/office/powerpoint/2010/main" val="166533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F723817-AA36-1B56-D3AB-B10AB9446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6C3895-19A7-76B6-1BAF-B2F8F701EEE5}"/>
              </a:ext>
            </a:extLst>
          </p:cNvPr>
          <p:cNvSpPr>
            <a:spLocks noGrp="1"/>
          </p:cNvSpPr>
          <p:nvPr>
            <p:ph type="body" sz="quarter" idx="11"/>
          </p:nvPr>
        </p:nvSpPr>
        <p:spPr/>
        <p:txBody>
          <a:bodyPr/>
          <a:lstStyle/>
          <a:p>
            <a:r>
              <a:rPr lang="en-US"/>
              <a:t>Junior/Shared Lien Position</a:t>
            </a:r>
          </a:p>
        </p:txBody>
      </p:sp>
      <p:sp>
        <p:nvSpPr>
          <p:cNvPr id="3" name="Slide Number Placeholder 2">
            <a:extLst>
              <a:ext uri="{FF2B5EF4-FFF2-40B4-BE49-F238E27FC236}">
                <a16:creationId xmlns:a16="http://schemas.microsoft.com/office/drawing/2014/main" id="{C987ED17-08DB-24B8-66B2-20588ADE632F}"/>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graphicFrame>
        <p:nvGraphicFramePr>
          <p:cNvPr id="4" name="Content Placeholder 10">
            <a:extLst>
              <a:ext uri="{FF2B5EF4-FFF2-40B4-BE49-F238E27FC236}">
                <a16:creationId xmlns:a16="http://schemas.microsoft.com/office/drawing/2014/main" id="{C480B477-57A2-229A-7B5C-F4204BF831DA}"/>
              </a:ext>
            </a:extLst>
          </p:cNvPr>
          <p:cNvGraphicFramePr>
            <a:graphicFrameLocks/>
          </p:cNvGraphicFramePr>
          <p:nvPr>
            <p:extLst>
              <p:ext uri="{D42A27DB-BD31-4B8C-83A1-F6EECF244321}">
                <p14:modId xmlns:p14="http://schemas.microsoft.com/office/powerpoint/2010/main" val="2351480913"/>
              </p:ext>
            </p:extLst>
          </p:nvPr>
        </p:nvGraphicFramePr>
        <p:xfrm>
          <a:off x="196776" y="1553406"/>
          <a:ext cx="10787454" cy="4466356"/>
        </p:xfrm>
        <a:graphic>
          <a:graphicData uri="http://schemas.openxmlformats.org/drawingml/2006/table">
            <a:tbl>
              <a:tblPr firstRow="1" firstCol="1" bandRow="1">
                <a:tableStyleId>{21E4AEA4-8DFA-4A89-87EB-49C32662AFE0}</a:tableStyleId>
              </a:tblPr>
              <a:tblGrid>
                <a:gridCol w="7118424">
                  <a:extLst>
                    <a:ext uri="{9D8B030D-6E8A-4147-A177-3AD203B41FA5}">
                      <a16:colId xmlns:a16="http://schemas.microsoft.com/office/drawing/2014/main" val="3516974524"/>
                    </a:ext>
                  </a:extLst>
                </a:gridCol>
                <a:gridCol w="3669030">
                  <a:extLst>
                    <a:ext uri="{9D8B030D-6E8A-4147-A177-3AD203B41FA5}">
                      <a16:colId xmlns:a16="http://schemas.microsoft.com/office/drawing/2014/main" val="755691903"/>
                    </a:ext>
                  </a:extLst>
                </a:gridCol>
              </a:tblGrid>
              <a:tr h="209954">
                <a:tc>
                  <a:txBody>
                    <a:bodyPr/>
                    <a:lstStyle/>
                    <a:p>
                      <a:pPr marL="0" marR="0">
                        <a:buNone/>
                      </a:pPr>
                      <a:r>
                        <a:rPr lang="en-US" sz="1600">
                          <a:effectLst/>
                        </a:rPr>
                        <a:t>WHEN the loan request is a….</a:t>
                      </a:r>
                      <a:endParaRPr lang="en-US" sz="1600">
                        <a:effectLst/>
                        <a:latin typeface="Times New Roman" panose="02020603050405020304" pitchFamily="18" charset="0"/>
                        <a:ea typeface="Times New Roman" panose="02020603050405020304" pitchFamily="18" charset="0"/>
                      </a:endParaRPr>
                    </a:p>
                  </a:txBody>
                  <a:tcPr/>
                </a:tc>
                <a:tc>
                  <a:txBody>
                    <a:bodyPr/>
                    <a:lstStyle/>
                    <a:p>
                      <a:pPr marL="0" marR="0">
                        <a:buNone/>
                      </a:pPr>
                      <a:r>
                        <a:rPr lang="en-US" sz="1600">
                          <a:effectLst/>
                        </a:rPr>
                        <a:t>THEN the lien position</a:t>
                      </a:r>
                      <a:endParaRPr lang="en-US" sz="160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3611179527"/>
                  </a:ext>
                </a:extLst>
              </a:tr>
              <a:tr h="839817">
                <a:tc>
                  <a:txBody>
                    <a:bodyPr/>
                    <a:lstStyle/>
                    <a:p>
                      <a:pPr marL="0" marR="0">
                        <a:buNone/>
                      </a:pPr>
                      <a:r>
                        <a:rPr lang="en-US" sz="1600">
                          <a:solidFill>
                            <a:schemeClr val="tx2"/>
                          </a:solidFill>
                          <a:effectLst/>
                        </a:rPr>
                        <a:t>Subsequent Guaranteed Loan</a:t>
                      </a:r>
                    </a:p>
                    <a:p>
                      <a:pPr marL="342900" marR="0" lvl="0" indent="-342900">
                        <a:buFont typeface="Symbol" panose="05050102010706020507" pitchFamily="18" charset="2"/>
                        <a:buChar char=""/>
                      </a:pPr>
                      <a:r>
                        <a:rPr lang="en-US" sz="1600" b="0">
                          <a:solidFill>
                            <a:schemeClr val="tx1"/>
                          </a:solidFill>
                          <a:effectLst/>
                        </a:rPr>
                        <a:t>Same lender</a:t>
                      </a:r>
                    </a:p>
                    <a:p>
                      <a:pPr marL="342900" marR="0" lvl="0" indent="-342900">
                        <a:buFont typeface="Symbol" panose="05050102010706020507" pitchFamily="18" charset="2"/>
                        <a:buChar char=""/>
                      </a:pPr>
                      <a:r>
                        <a:rPr lang="en-US" sz="1600" b="0">
                          <a:solidFill>
                            <a:schemeClr val="tx1"/>
                          </a:solidFill>
                          <a:effectLst/>
                        </a:rPr>
                        <a:t>Same collateral</a:t>
                      </a:r>
                    </a:p>
                    <a:p>
                      <a:pPr marL="342900" marR="0" lvl="0" indent="-342900">
                        <a:buFont typeface="Symbol" panose="05050102010706020507" pitchFamily="18" charset="2"/>
                        <a:buChar char=""/>
                      </a:pPr>
                      <a:r>
                        <a:rPr lang="en-US" sz="1600" b="0">
                          <a:solidFill>
                            <a:schemeClr val="tx1"/>
                          </a:solidFill>
                          <a:effectLst/>
                        </a:rPr>
                        <a:t>Not junior to unguaranteed loan </a:t>
                      </a:r>
                      <a:endParaRPr lang="en-US" sz="1600" b="0">
                        <a:solidFill>
                          <a:schemeClr val="tx1"/>
                        </a:solidFill>
                        <a:effectLst/>
                        <a:latin typeface="Times New Roman" panose="02020603050405020304" pitchFamily="18" charset="0"/>
                        <a:ea typeface="Times New Roman" panose="02020603050405020304" pitchFamily="18" charset="0"/>
                      </a:endParaRPr>
                    </a:p>
                  </a:txBody>
                  <a:tcPr>
                    <a:lnB w="190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marR="0">
                        <a:buNone/>
                      </a:pPr>
                      <a:r>
                        <a:rPr lang="en-US" sz="1600">
                          <a:solidFill>
                            <a:schemeClr val="tx1"/>
                          </a:solidFill>
                          <a:effectLst/>
                        </a:rPr>
                        <a:t>Equal lien to original guaranteed loan</a:t>
                      </a:r>
                      <a:endParaRPr lang="en-US" sz="1600">
                        <a:solidFill>
                          <a:schemeClr val="tx1"/>
                        </a:solidFill>
                        <a:effectLst/>
                        <a:latin typeface="Times New Roman" panose="02020603050405020304" pitchFamily="18" charset="0"/>
                        <a:ea typeface="Times New Roman" panose="02020603050405020304" pitchFamily="18" charset="0"/>
                      </a:endParaRPr>
                    </a:p>
                  </a:txBody>
                  <a:tcPr>
                    <a:lnB w="190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7413884"/>
                  </a:ext>
                </a:extLst>
              </a:tr>
              <a:tr h="453682">
                <a:tc>
                  <a:txBody>
                    <a:bodyPr/>
                    <a:lstStyle/>
                    <a:p>
                      <a:pPr marL="0" marR="0">
                        <a:buNone/>
                      </a:pPr>
                      <a:r>
                        <a:rPr lang="en-US" sz="1600">
                          <a:solidFill>
                            <a:schemeClr val="tx2"/>
                          </a:solidFill>
                          <a:effectLst/>
                        </a:rPr>
                        <a:t>Subsequent Guaranteed loan </a:t>
                      </a:r>
                      <a:r>
                        <a:rPr lang="en-US" sz="1600" b="0">
                          <a:solidFill>
                            <a:schemeClr val="tx2"/>
                          </a:solidFill>
                          <a:effectLst/>
                        </a:rPr>
                        <a:t>and is </a:t>
                      </a:r>
                      <a:r>
                        <a:rPr lang="en-US" sz="1600" b="0">
                          <a:solidFill>
                            <a:schemeClr val="tx1"/>
                          </a:solidFill>
                          <a:effectLst/>
                        </a:rPr>
                        <a:t>junior to an unguaranteed loan</a:t>
                      </a:r>
                      <a:endParaRPr lang="en-US" sz="1600" b="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marR="0">
                        <a:buNone/>
                      </a:pPr>
                      <a:r>
                        <a:rPr lang="en-US" sz="1600">
                          <a:solidFill>
                            <a:schemeClr val="tx1"/>
                          </a:solidFill>
                          <a:effectLst/>
                        </a:rPr>
                        <a:t>Junior lien position</a:t>
                      </a:r>
                      <a:endParaRPr lang="en-US" sz="160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94545240"/>
                  </a:ext>
                </a:extLst>
              </a:tr>
              <a:tr h="629863">
                <a:tc>
                  <a:txBody>
                    <a:bodyPr/>
                    <a:lstStyle/>
                    <a:p>
                      <a:pPr marL="0" marR="0">
                        <a:buNone/>
                      </a:pPr>
                      <a:r>
                        <a:rPr lang="en-US" sz="1600">
                          <a:solidFill>
                            <a:schemeClr val="tx2"/>
                          </a:solidFill>
                          <a:effectLst/>
                        </a:rPr>
                        <a:t>Subsequent Non-Guaranteed loan </a:t>
                      </a:r>
                      <a:r>
                        <a:rPr lang="en-US" sz="1600" b="0">
                          <a:solidFill>
                            <a:schemeClr val="tx2"/>
                          </a:solidFill>
                          <a:effectLst/>
                        </a:rPr>
                        <a:t>and has the s</a:t>
                      </a:r>
                      <a:r>
                        <a:rPr lang="en-US" sz="1600" b="0">
                          <a:solidFill>
                            <a:schemeClr val="tx1"/>
                          </a:solidFill>
                          <a:effectLst/>
                        </a:rPr>
                        <a:t>ame or different lender</a:t>
                      </a:r>
                    </a:p>
                    <a:p>
                      <a:pPr marL="0" marR="0">
                        <a:buNone/>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marR="0">
                        <a:buNone/>
                      </a:pPr>
                      <a:r>
                        <a:rPr lang="en-US" sz="1600">
                          <a:solidFill>
                            <a:schemeClr val="tx1"/>
                          </a:solidFill>
                          <a:effectLst/>
                        </a:rPr>
                        <a:t>Junior lien position to the guaranteed loan</a:t>
                      </a:r>
                      <a:endParaRPr lang="en-US" sz="160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0766245"/>
                  </a:ext>
                </a:extLst>
              </a:tr>
              <a:tr h="1208514">
                <a:tc>
                  <a:txBody>
                    <a:bodyPr/>
                    <a:lstStyle/>
                    <a:p>
                      <a:pPr marL="0" marR="0">
                        <a:buNone/>
                      </a:pPr>
                      <a:r>
                        <a:rPr lang="en-US" sz="1600">
                          <a:solidFill>
                            <a:schemeClr val="tx2"/>
                          </a:solidFill>
                          <a:effectLst/>
                        </a:rPr>
                        <a:t>Guaranteed Loan and Non-Guaranteed loan</a:t>
                      </a:r>
                    </a:p>
                    <a:p>
                      <a:pPr marL="342900" marR="0" lvl="0" indent="-342900">
                        <a:buFont typeface="Symbol" panose="05050102010706020507" pitchFamily="18" charset="2"/>
                        <a:buChar char=""/>
                      </a:pPr>
                      <a:r>
                        <a:rPr lang="en-US" sz="1600" b="0">
                          <a:solidFill>
                            <a:schemeClr val="tx1"/>
                          </a:solidFill>
                          <a:effectLst/>
                        </a:rPr>
                        <a:t>Same lender</a:t>
                      </a:r>
                    </a:p>
                    <a:p>
                      <a:pPr marL="342900" marR="0" lvl="0" indent="-342900">
                        <a:buFont typeface="Symbol" panose="05050102010706020507" pitchFamily="18" charset="2"/>
                        <a:buChar char=""/>
                      </a:pPr>
                      <a:r>
                        <a:rPr lang="en-US" sz="1600" b="0">
                          <a:solidFill>
                            <a:schemeClr val="tx1"/>
                          </a:solidFill>
                          <a:effectLst/>
                        </a:rPr>
                        <a:t>Same collateral</a:t>
                      </a:r>
                    </a:p>
                    <a:p>
                      <a:pPr marL="342900" marR="0" lvl="0" indent="-342900">
                        <a:buFont typeface="Symbol" panose="05050102010706020507" pitchFamily="18" charset="2"/>
                        <a:buChar char=""/>
                      </a:pPr>
                      <a:r>
                        <a:rPr lang="en-US" sz="1600" b="0">
                          <a:solidFill>
                            <a:schemeClr val="tx1"/>
                          </a:solidFill>
                          <a:effectLst/>
                        </a:rPr>
                        <a:t>Close at the same time or guarantee comes after </a:t>
                      </a:r>
                      <a:endParaRPr lang="en-US" sz="1600" b="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marR="0">
                        <a:buNone/>
                      </a:pPr>
                      <a:r>
                        <a:rPr lang="en-US" sz="1600">
                          <a:solidFill>
                            <a:schemeClr val="tx1"/>
                          </a:solidFill>
                          <a:effectLst/>
                        </a:rPr>
                        <a:t>Shared lien position</a:t>
                      </a:r>
                    </a:p>
                    <a:p>
                      <a:pPr marL="342900" marR="0" lvl="0" indent="-342900">
                        <a:buFont typeface="Symbol" panose="05050102010706020507" pitchFamily="18" charset="2"/>
                        <a:buChar char=""/>
                      </a:pPr>
                      <a:r>
                        <a:rPr lang="en-US" sz="1600">
                          <a:solidFill>
                            <a:schemeClr val="tx1"/>
                          </a:solidFill>
                          <a:effectLst/>
                        </a:rPr>
                        <a:t>Lender makes the shared lien determination</a:t>
                      </a:r>
                      <a:endParaRPr lang="en-US" sz="160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1357291"/>
                  </a:ext>
                </a:extLst>
              </a:tr>
              <a:tr h="419909">
                <a:tc>
                  <a:txBody>
                    <a:bodyPr/>
                    <a:lstStyle/>
                    <a:p>
                      <a:pPr marL="0" marR="0">
                        <a:buNone/>
                      </a:pPr>
                      <a:r>
                        <a:rPr lang="en-US" sz="1600">
                          <a:solidFill>
                            <a:schemeClr val="tx2"/>
                          </a:solidFill>
                          <a:effectLst/>
                        </a:rPr>
                        <a:t>Non-Guaranteed Loan made after a guarantee</a:t>
                      </a:r>
                      <a:endParaRPr lang="en-US" sz="1600">
                        <a:solidFill>
                          <a:schemeClr val="tx2"/>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solidFill>
                      <a:schemeClr val="bg2"/>
                    </a:solidFill>
                  </a:tcPr>
                </a:tc>
                <a:tc>
                  <a:txBody>
                    <a:bodyPr/>
                    <a:lstStyle/>
                    <a:p>
                      <a:pPr marL="0" marR="0">
                        <a:buNone/>
                      </a:pPr>
                      <a:r>
                        <a:rPr lang="en-US" sz="1600">
                          <a:solidFill>
                            <a:schemeClr val="tx1"/>
                          </a:solidFill>
                          <a:effectLst/>
                        </a:rPr>
                        <a:t>Junior lien position to the guaranteed loan</a:t>
                      </a:r>
                      <a:endParaRPr lang="en-US" sz="1600">
                        <a:solidFill>
                          <a:schemeClr val="tx1"/>
                        </a:solidFill>
                        <a:effectLst/>
                        <a:latin typeface="Times New Roman" panose="02020603050405020304" pitchFamily="18" charset="0"/>
                        <a:ea typeface="Times New Roman" panose="02020603050405020304" pitchFamily="18" charset="0"/>
                      </a:endParaRPr>
                    </a:p>
                  </a:txBody>
                  <a:tcPr>
                    <a:lnT w="190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645371700"/>
                  </a:ext>
                </a:extLst>
              </a:tr>
            </a:tbl>
          </a:graphicData>
        </a:graphic>
      </p:graphicFrame>
    </p:spTree>
    <p:extLst>
      <p:ext uri="{BB962C8B-B14F-4D97-AF65-F5344CB8AC3E}">
        <p14:creationId xmlns:p14="http://schemas.microsoft.com/office/powerpoint/2010/main" val="26084811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84DC5E8-0685-0540-8301-8609C7DD1C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DBC62E-F5D6-5A9F-B58D-1D0B8237785F}"/>
              </a:ext>
            </a:extLst>
          </p:cNvPr>
          <p:cNvSpPr>
            <a:spLocks noGrp="1"/>
          </p:cNvSpPr>
          <p:nvPr>
            <p:ph type="body" sz="quarter" idx="11"/>
          </p:nvPr>
        </p:nvSpPr>
        <p:spPr/>
        <p:txBody>
          <a:bodyPr/>
          <a:lstStyle/>
          <a:p>
            <a:r>
              <a:rPr lang="en-US"/>
              <a:t>Shared Lien Position</a:t>
            </a:r>
          </a:p>
        </p:txBody>
      </p:sp>
      <p:sp>
        <p:nvSpPr>
          <p:cNvPr id="3" name="Slide Number Placeholder 2">
            <a:extLst>
              <a:ext uri="{FF2B5EF4-FFF2-40B4-BE49-F238E27FC236}">
                <a16:creationId xmlns:a16="http://schemas.microsoft.com/office/drawing/2014/main" id="{2F51DC64-9AE9-8B01-93D3-AFFA4371A751}"/>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AB593116-0284-E29E-8D69-047363B46634}"/>
              </a:ext>
            </a:extLst>
          </p:cNvPr>
          <p:cNvSpPr txBox="1"/>
          <p:nvPr/>
        </p:nvSpPr>
        <p:spPr>
          <a:xfrm>
            <a:off x="196776" y="1874949"/>
            <a:ext cx="11609096" cy="2585323"/>
          </a:xfrm>
          <a:prstGeom prst="rect">
            <a:avLst/>
          </a:prstGeom>
          <a:noFill/>
        </p:spPr>
        <p:txBody>
          <a:bodyPr wrap="square">
            <a:spAutoFit/>
          </a:bodyPr>
          <a:lstStyle/>
          <a:p>
            <a:r>
              <a:rPr lang="en-US" b="1"/>
              <a:t>Conditional Commitment Language</a:t>
            </a:r>
          </a:p>
          <a:p>
            <a:endParaRPr lang="en-US" b="1"/>
          </a:p>
          <a:p>
            <a:r>
              <a:rPr lang="en-US"/>
              <a:t>This guaranteed FO loan in the amount of $_______is to be closed simultaneously with </a:t>
            </a:r>
          </a:p>
          <a:p>
            <a:r>
              <a:rPr lang="en-US"/>
              <a:t>an unguaranteed loan in the amount of $________. These loans will equally share first lien </a:t>
            </a:r>
          </a:p>
          <a:p>
            <a:r>
              <a:rPr lang="en-US"/>
              <a:t>position on approximately ____ acres of real estate along with leases and improvements. </a:t>
            </a:r>
          </a:p>
          <a:p>
            <a:r>
              <a:rPr lang="en-US"/>
              <a:t>In the event the security is liquidated, the proceeds will be divided pro rata based on the </a:t>
            </a:r>
          </a:p>
          <a:p>
            <a:r>
              <a:rPr lang="en-US"/>
              <a:t>above loan amounts totaling $_____________. If liquidation occurs ___% of the proceeds </a:t>
            </a:r>
          </a:p>
          <a:p>
            <a:r>
              <a:rPr lang="en-US"/>
              <a:t>would be applied onto the guaranteed loan and ____% of the proceeds would be applied </a:t>
            </a:r>
          </a:p>
          <a:p>
            <a:r>
              <a:rPr lang="en-US"/>
              <a:t>onto the unguaranteed loan.</a:t>
            </a:r>
          </a:p>
        </p:txBody>
      </p:sp>
    </p:spTree>
    <p:extLst>
      <p:ext uri="{BB962C8B-B14F-4D97-AF65-F5344CB8AC3E}">
        <p14:creationId xmlns:p14="http://schemas.microsoft.com/office/powerpoint/2010/main" val="153603362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6B6E1A2-3F6A-9CD5-8F91-E3B6A29C3D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DA99F6-80BC-B243-715F-D2ABADFC8CB7}"/>
              </a:ext>
            </a:extLst>
          </p:cNvPr>
          <p:cNvSpPr>
            <a:spLocks noGrp="1"/>
          </p:cNvSpPr>
          <p:nvPr>
            <p:ph type="body" sz="quarter" idx="11"/>
          </p:nvPr>
        </p:nvSpPr>
        <p:spPr/>
        <p:txBody>
          <a:bodyPr/>
          <a:lstStyle/>
          <a:p>
            <a:r>
              <a:rPr lang="en-US"/>
              <a:t>Appraisals</a:t>
            </a:r>
          </a:p>
        </p:txBody>
      </p:sp>
      <p:sp>
        <p:nvSpPr>
          <p:cNvPr id="3" name="Slide Number Placeholder 2">
            <a:extLst>
              <a:ext uri="{FF2B5EF4-FFF2-40B4-BE49-F238E27FC236}">
                <a16:creationId xmlns:a16="http://schemas.microsoft.com/office/drawing/2014/main" id="{1BA6C319-7EB0-1D8C-122C-E87BED58EDF7}"/>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5" name="TextBox 4">
            <a:extLst>
              <a:ext uri="{FF2B5EF4-FFF2-40B4-BE49-F238E27FC236}">
                <a16:creationId xmlns:a16="http://schemas.microsoft.com/office/drawing/2014/main" id="{BF3927AD-E143-7FD3-2120-28E6ED3C29D3}"/>
              </a:ext>
            </a:extLst>
          </p:cNvPr>
          <p:cNvSpPr txBox="1"/>
          <p:nvPr/>
        </p:nvSpPr>
        <p:spPr>
          <a:xfrm>
            <a:off x="196776" y="1755485"/>
            <a:ext cx="11995224" cy="4401205"/>
          </a:xfrm>
          <a:prstGeom prst="rect">
            <a:avLst/>
          </a:prstGeom>
          <a:noFill/>
        </p:spPr>
        <p:txBody>
          <a:bodyPr wrap="square">
            <a:spAutoFit/>
          </a:bodyPr>
          <a:lstStyle/>
          <a:p>
            <a:pPr>
              <a:spcAft>
                <a:spcPts val="600"/>
              </a:spcAft>
            </a:pPr>
            <a:r>
              <a:rPr lang="en-US" sz="2000">
                <a:effectLst/>
                <a:ea typeface="Times New Roman" panose="02020603050405020304" pitchFamily="18" charset="0"/>
              </a:rPr>
              <a:t>Real Estate:   &lt;$250,000 internal evaluation </a:t>
            </a:r>
          </a:p>
          <a:p>
            <a:pPr>
              <a:spcAft>
                <a:spcPts val="600"/>
              </a:spcAft>
            </a:pPr>
            <a:r>
              <a:rPr lang="en-US" sz="2000">
                <a:ea typeface="Times New Roman" panose="02020603050405020304" pitchFamily="18" charset="0"/>
              </a:rPr>
              <a:t>	          &gt;</a:t>
            </a:r>
            <a:r>
              <a:rPr lang="en-US" sz="2000">
                <a:effectLst/>
                <a:ea typeface="Times New Roman" panose="02020603050405020304" pitchFamily="18" charset="0"/>
              </a:rPr>
              <a:t>$250,000 Certified General Appraisal</a:t>
            </a:r>
          </a:p>
          <a:p>
            <a:pPr>
              <a:spcAft>
                <a:spcPts val="600"/>
              </a:spcAft>
            </a:pPr>
            <a:r>
              <a:rPr lang="en-US" sz="2000">
                <a:ea typeface="Times New Roman" panose="02020603050405020304" pitchFamily="18" charset="0"/>
              </a:rPr>
              <a:t>	             18 months or less from date application</a:t>
            </a:r>
          </a:p>
          <a:p>
            <a:pPr>
              <a:spcAft>
                <a:spcPts val="600"/>
              </a:spcAft>
            </a:pPr>
            <a:endParaRPr lang="en-US" sz="2000">
              <a:effectLst/>
              <a:ea typeface="Times New Roman" panose="02020603050405020304" pitchFamily="18" charset="0"/>
            </a:endParaRPr>
          </a:p>
          <a:p>
            <a:pPr>
              <a:spcAft>
                <a:spcPts val="600"/>
              </a:spcAft>
            </a:pPr>
            <a:r>
              <a:rPr lang="en-US" sz="2000">
                <a:ea typeface="Times New Roman" panose="02020603050405020304" pitchFamily="18" charset="0"/>
              </a:rPr>
              <a:t>Personal Property: Internal evaluation</a:t>
            </a:r>
          </a:p>
          <a:p>
            <a:pPr>
              <a:spcAft>
                <a:spcPts val="600"/>
              </a:spcAft>
            </a:pPr>
            <a:r>
              <a:rPr lang="en-US" sz="2000">
                <a:effectLst/>
                <a:ea typeface="Times New Roman" panose="02020603050405020304" pitchFamily="18" charset="0"/>
              </a:rPr>
              <a:t>		</a:t>
            </a:r>
            <a:r>
              <a:rPr lang="en-US" sz="2000">
                <a:ea typeface="Times New Roman" panose="02020603050405020304" pitchFamily="18" charset="0"/>
              </a:rPr>
              <a:t>      12 months or less from the date of application</a:t>
            </a:r>
            <a:endParaRPr lang="en-US" sz="2000">
              <a:effectLst/>
              <a:ea typeface="Times New Roman" panose="02020603050405020304" pitchFamily="18" charset="0"/>
            </a:endParaRPr>
          </a:p>
          <a:p>
            <a:pPr>
              <a:spcAft>
                <a:spcPts val="600"/>
              </a:spcAft>
            </a:pPr>
            <a:endParaRPr lang="en-US" sz="2000">
              <a:ea typeface="Times New Roman" panose="02020603050405020304" pitchFamily="18" charset="0"/>
            </a:endParaRPr>
          </a:p>
          <a:p>
            <a:pPr>
              <a:spcAft>
                <a:spcPts val="600"/>
              </a:spcAft>
            </a:pPr>
            <a:r>
              <a:rPr lang="en-US" sz="2000">
                <a:effectLst/>
                <a:ea typeface="Times New Roman" panose="02020603050405020304" pitchFamily="18" charset="0"/>
              </a:rPr>
              <a:t>Additional Security: Valuation acceptable</a:t>
            </a:r>
            <a:endParaRPr lang="en-US" sz="2000">
              <a:latin typeface="+mj-lt"/>
              <a:ea typeface="Times New Roman" panose="02020603050405020304" pitchFamily="18" charset="0"/>
            </a:endParaRPr>
          </a:p>
          <a:p>
            <a:endParaRPr lang="en-US" sz="2000">
              <a:latin typeface="+mj-lt"/>
              <a:ea typeface="Times New Roman" panose="02020603050405020304" pitchFamily="18" charset="0"/>
            </a:endParaRPr>
          </a:p>
          <a:p>
            <a:r>
              <a:rPr lang="en-US" sz="2000">
                <a:latin typeface="+mj-lt"/>
                <a:ea typeface="Times New Roman" panose="02020603050405020304" pitchFamily="18" charset="0"/>
              </a:rPr>
              <a:t>*Not required as a part of a complete application</a:t>
            </a:r>
          </a:p>
          <a:p>
            <a:endParaRPr lang="en-US" sz="2000">
              <a:latin typeface="+mj-lt"/>
              <a:ea typeface="Times New Roman" panose="02020603050405020304" pitchFamily="18" charset="0"/>
            </a:endParaRPr>
          </a:p>
          <a:p>
            <a:pPr marL="457200" lvl="1" indent="0">
              <a:buNone/>
            </a:pPr>
            <a:endParaRPr lang="en-US" sz="20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91286AB-1AD5-A794-C39D-2362DC9F34D4}"/>
              </a:ext>
            </a:extLst>
          </p:cNvPr>
          <p:cNvPicPr>
            <a:picLocks noChangeAspect="1"/>
          </p:cNvPicPr>
          <p:nvPr/>
        </p:nvPicPr>
        <p:blipFill>
          <a:blip r:embed="rId4"/>
          <a:stretch>
            <a:fillRect/>
          </a:stretch>
        </p:blipFill>
        <p:spPr>
          <a:xfrm>
            <a:off x="8043025" y="1755485"/>
            <a:ext cx="3952199" cy="2962819"/>
          </a:xfrm>
          <a:prstGeom prst="rect">
            <a:avLst/>
          </a:prstGeom>
        </p:spPr>
      </p:pic>
    </p:spTree>
    <p:extLst>
      <p:ext uri="{BB962C8B-B14F-4D97-AF65-F5344CB8AC3E}">
        <p14:creationId xmlns:p14="http://schemas.microsoft.com/office/powerpoint/2010/main" val="39676837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2456-F63D-575E-0C97-76F57F5F26F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59A6F07-DA4A-802B-288C-7C8D351E4FBD}"/>
              </a:ext>
            </a:extLst>
          </p:cNvPr>
          <p:cNvPicPr>
            <a:picLocks noChangeAspect="1"/>
          </p:cNvPicPr>
          <p:nvPr/>
        </p:nvPicPr>
        <p:blipFill>
          <a:blip r:embed="rId4"/>
          <a:srcRect l="7447" t="11284" r="8714" b="12593"/>
          <a:stretch>
            <a:fillRect/>
          </a:stretch>
        </p:blipFill>
        <p:spPr>
          <a:xfrm>
            <a:off x="9280478" y="2177012"/>
            <a:ext cx="2582660" cy="2612778"/>
          </a:xfrm>
          <a:prstGeom prst="rect">
            <a:avLst/>
          </a:prstGeom>
          <a:noFill/>
        </p:spPr>
      </p:pic>
      <p:sp>
        <p:nvSpPr>
          <p:cNvPr id="3" name="Slide Number Placeholder 2">
            <a:extLst>
              <a:ext uri="{FF2B5EF4-FFF2-40B4-BE49-F238E27FC236}">
                <a16:creationId xmlns:a16="http://schemas.microsoft.com/office/drawing/2014/main" id="{BE5887D5-7E3B-EE4B-29F1-83FF42904284}"/>
              </a:ext>
            </a:extLst>
          </p:cNvPr>
          <p:cNvSpPr>
            <a:spLocks noGrp="1"/>
          </p:cNvSpPr>
          <p:nvPr>
            <p:ph type="sldNum" sz="quarter" idx="14"/>
          </p:nvPr>
        </p:nvSpPr>
        <p:spPr>
          <a:xfrm>
            <a:off x="11614366" y="6468954"/>
            <a:ext cx="40957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8BD7ED1-2E42-4ADB-8C05-599F7CF93F53}" type="slidenum">
              <a:rPr kumimoji="0" lang="en-US"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13</a:t>
            </a:fld>
            <a:endParaRPr kumimoji="0" lang="en-US" i="0" u="none" strike="noStrike" cap="none" spc="0" normalizeH="0" baseline="0" noProof="0">
              <a:ln>
                <a:noFill/>
              </a:ln>
              <a:effectLst/>
              <a:uLnTx/>
              <a:uFillTx/>
            </a:endParaRPr>
          </a:p>
        </p:txBody>
      </p:sp>
      <p:sp>
        <p:nvSpPr>
          <p:cNvPr id="2" name="Text Placeholder 1">
            <a:extLst>
              <a:ext uri="{FF2B5EF4-FFF2-40B4-BE49-F238E27FC236}">
                <a16:creationId xmlns:a16="http://schemas.microsoft.com/office/drawing/2014/main" id="{8334DACE-8951-289E-4329-DD58F6DDE822}"/>
              </a:ext>
            </a:extLst>
          </p:cNvPr>
          <p:cNvSpPr>
            <a:spLocks noGrp="1"/>
          </p:cNvSpPr>
          <p:nvPr>
            <p:ph type="body" sz="quarter" idx="11"/>
          </p:nvPr>
        </p:nvSpPr>
        <p:spPr>
          <a:xfrm>
            <a:off x="196776" y="832704"/>
            <a:ext cx="8975799" cy="392981"/>
          </a:xfrm>
        </p:spPr>
        <p:txBody>
          <a:bodyPr>
            <a:noAutofit/>
          </a:bodyPr>
          <a:lstStyle/>
          <a:p>
            <a:r>
              <a:rPr lang="en-US" b="1" kern="1200">
                <a:latin typeface="Open Sans" panose="020B0606030504020204" pitchFamily="34" charset="0"/>
                <a:ea typeface="Open Sans" panose="020B0606030504020204" pitchFamily="34" charset="0"/>
                <a:cs typeface="Open Sans" panose="020B0606030504020204" pitchFamily="34" charset="0"/>
              </a:rPr>
              <a:t>Reminders</a:t>
            </a:r>
          </a:p>
        </p:txBody>
      </p:sp>
      <p:sp>
        <p:nvSpPr>
          <p:cNvPr id="5" name="TextBox 4">
            <a:extLst>
              <a:ext uri="{FF2B5EF4-FFF2-40B4-BE49-F238E27FC236}">
                <a16:creationId xmlns:a16="http://schemas.microsoft.com/office/drawing/2014/main" id="{24020B5B-F9B3-7A5F-7138-26695DD7F094}"/>
              </a:ext>
            </a:extLst>
          </p:cNvPr>
          <p:cNvSpPr txBox="1"/>
          <p:nvPr/>
        </p:nvSpPr>
        <p:spPr>
          <a:xfrm>
            <a:off x="196776" y="1405288"/>
            <a:ext cx="8975799" cy="4995512"/>
          </a:xfrm>
          <a:prstGeom prst="rect">
            <a:avLst/>
          </a:prstGeom>
        </p:spPr>
        <p:txBody>
          <a:bodyPr>
            <a:normAutofit fontScale="92500" lnSpcReduction="20000"/>
          </a:bodyPr>
          <a:lstStyle/>
          <a:p>
            <a:pPr marL="342900" indent="-342900">
              <a:lnSpc>
                <a:spcPct val="90000"/>
              </a:lnSpc>
              <a:spcBef>
                <a:spcPts val="1000"/>
              </a:spcBef>
              <a:spcAft>
                <a:spcPts val="600"/>
              </a:spcAft>
              <a:buFont typeface="Arial" panose="020B0604020202020204" pitchFamily="34" charset="0"/>
              <a:buChar char="•"/>
            </a:pPr>
            <a:r>
              <a:rPr lang="en-US" sz="2200">
                <a:solidFill>
                  <a:srgbClr val="000000"/>
                </a:solidFill>
              </a:rPr>
              <a:t>FSA guarantees are not a substitution for collateral. Make sure loans are adequately secured. </a:t>
            </a:r>
          </a:p>
          <a:p>
            <a:pPr marL="342900" indent="-342900">
              <a:lnSpc>
                <a:spcPct val="90000"/>
              </a:lnSpc>
              <a:spcBef>
                <a:spcPts val="1000"/>
              </a:spcBef>
              <a:spcAft>
                <a:spcPts val="600"/>
              </a:spcAft>
              <a:buFont typeface="Arial" panose="020B0604020202020204" pitchFamily="34" charset="0"/>
              <a:buChar char="•"/>
            </a:pPr>
            <a:endParaRPr lang="en-US" sz="2200">
              <a:solidFill>
                <a:srgbClr val="000000"/>
              </a:solidFill>
            </a:endParaRPr>
          </a:p>
          <a:p>
            <a:pPr marL="342900" indent="-342900">
              <a:lnSpc>
                <a:spcPct val="90000"/>
              </a:lnSpc>
              <a:spcBef>
                <a:spcPts val="1000"/>
              </a:spcBef>
              <a:spcAft>
                <a:spcPts val="600"/>
              </a:spcAft>
              <a:buFont typeface="Arial" panose="020B0604020202020204" pitchFamily="34" charset="0"/>
              <a:buChar char="•"/>
            </a:pPr>
            <a:r>
              <a:rPr lang="en-US" sz="2200">
                <a:solidFill>
                  <a:srgbClr val="000000"/>
                </a:solidFill>
              </a:rPr>
              <a:t>Junior liens may prompt conversations on security </a:t>
            </a:r>
          </a:p>
          <a:p>
            <a:pPr marL="342900" indent="-342900">
              <a:lnSpc>
                <a:spcPct val="90000"/>
              </a:lnSpc>
              <a:spcBef>
                <a:spcPts val="1000"/>
              </a:spcBef>
              <a:spcAft>
                <a:spcPts val="600"/>
              </a:spcAft>
              <a:buFont typeface="Arial" panose="020B0604020202020204" pitchFamily="34" charset="0"/>
              <a:buChar char="•"/>
            </a:pPr>
            <a:endParaRPr lang="en-US" sz="2200">
              <a:solidFill>
                <a:srgbClr val="000000"/>
              </a:solidFill>
            </a:endParaRPr>
          </a:p>
          <a:p>
            <a:pPr marL="342900" indent="-342900">
              <a:lnSpc>
                <a:spcPct val="90000"/>
              </a:lnSpc>
              <a:spcBef>
                <a:spcPts val="1000"/>
              </a:spcBef>
              <a:spcAft>
                <a:spcPts val="600"/>
              </a:spcAft>
              <a:buFont typeface="Arial" panose="020B0604020202020204" pitchFamily="34" charset="0"/>
              <a:buChar char="•"/>
            </a:pPr>
            <a:r>
              <a:rPr lang="en-US" sz="2200">
                <a:solidFill>
                  <a:srgbClr val="000000"/>
                </a:solidFill>
              </a:rPr>
              <a:t>FSA guaranteed collateral determinations need to be treated the same as non-guaranteed loans</a:t>
            </a:r>
          </a:p>
          <a:p>
            <a:pPr marL="342900" indent="-342900">
              <a:lnSpc>
                <a:spcPct val="90000"/>
              </a:lnSpc>
              <a:spcBef>
                <a:spcPts val="1000"/>
              </a:spcBef>
              <a:spcAft>
                <a:spcPts val="600"/>
              </a:spcAft>
              <a:buFont typeface="Arial" panose="020B0604020202020204" pitchFamily="34" charset="0"/>
              <a:buChar char="•"/>
            </a:pPr>
            <a:endParaRPr lang="en-US" sz="2200">
              <a:solidFill>
                <a:srgbClr val="000000"/>
              </a:solidFill>
            </a:endParaRPr>
          </a:p>
          <a:p>
            <a:pPr marL="342900" indent="-342900">
              <a:lnSpc>
                <a:spcPct val="90000"/>
              </a:lnSpc>
              <a:spcBef>
                <a:spcPts val="1000"/>
              </a:spcBef>
              <a:spcAft>
                <a:spcPts val="600"/>
              </a:spcAft>
              <a:buFont typeface="Arial" panose="020B0604020202020204" pitchFamily="34" charset="0"/>
              <a:buChar char="•"/>
            </a:pPr>
            <a:r>
              <a:rPr lang="en-US" sz="2200">
                <a:solidFill>
                  <a:srgbClr val="000000"/>
                </a:solidFill>
              </a:rPr>
              <a:t>Collateral section of the application and the narrative will need to be completed </a:t>
            </a:r>
          </a:p>
          <a:p>
            <a:pPr>
              <a:lnSpc>
                <a:spcPct val="90000"/>
              </a:lnSpc>
              <a:spcBef>
                <a:spcPts val="1000"/>
              </a:spcBef>
              <a:spcAft>
                <a:spcPts val="600"/>
              </a:spcAft>
            </a:pPr>
            <a:endParaRPr lang="en-US" sz="2200">
              <a:solidFill>
                <a:srgbClr val="000000"/>
              </a:solidFill>
            </a:endParaRPr>
          </a:p>
          <a:p>
            <a:pPr marL="342900" indent="-342900">
              <a:lnSpc>
                <a:spcPct val="90000"/>
              </a:lnSpc>
              <a:spcBef>
                <a:spcPts val="1000"/>
              </a:spcBef>
              <a:spcAft>
                <a:spcPts val="600"/>
              </a:spcAft>
              <a:buFont typeface="Arial" panose="020B0604020202020204" pitchFamily="34" charset="0"/>
              <a:buChar char="•"/>
            </a:pPr>
            <a:r>
              <a:rPr lang="en-US" sz="2200">
                <a:solidFill>
                  <a:srgbClr val="000000"/>
                </a:solidFill>
              </a:rPr>
              <a:t>Conditional commitments will include language on potential reduction in loss claims if discovered the collateral was treated differently than non-guaranteed loans. </a:t>
            </a:r>
          </a:p>
          <a:p>
            <a:pPr>
              <a:lnSpc>
                <a:spcPct val="90000"/>
              </a:lnSpc>
              <a:spcBef>
                <a:spcPts val="1000"/>
              </a:spcBef>
            </a:pPr>
            <a:endParaRPr lang="en-US" sz="1600">
              <a:solidFill>
                <a:srgbClr val="000000"/>
              </a:solidFill>
              <a:latin typeface="Lato" panose="020F0502020204030203" pitchFamily="34" charset="0"/>
            </a:endParaRPr>
          </a:p>
          <a:p>
            <a:pPr marL="0" lvl="1">
              <a:lnSpc>
                <a:spcPct val="90000"/>
              </a:lnSpc>
              <a:spcBef>
                <a:spcPts val="1000"/>
              </a:spcBef>
            </a:pPr>
            <a:endParaRPr lang="en-US" sz="1600">
              <a:solidFill>
                <a:srgbClr val="000000"/>
              </a:solidFill>
              <a:effectLst/>
              <a:latin typeface="Lato" panose="020F0502020204030203" pitchFamily="34" charset="0"/>
            </a:endParaRPr>
          </a:p>
        </p:txBody>
      </p:sp>
    </p:spTree>
    <p:extLst>
      <p:ext uri="{BB962C8B-B14F-4D97-AF65-F5344CB8AC3E}">
        <p14:creationId xmlns:p14="http://schemas.microsoft.com/office/powerpoint/2010/main" val="410706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08BEEE-5265-8608-6E16-B02BF50E1046}"/>
              </a:ext>
            </a:extLst>
          </p:cNvPr>
          <p:cNvSpPr/>
          <p:nvPr/>
        </p:nvSpPr>
        <p:spPr>
          <a:xfrm>
            <a:off x="0" y="1243980"/>
            <a:ext cx="6032500" cy="43700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1756410-008C-6574-E2A1-1D953445574B}"/>
              </a:ext>
            </a:extLst>
          </p:cNvPr>
          <p:cNvSpPr>
            <a:spLocks noGrp="1"/>
          </p:cNvSpPr>
          <p:nvPr>
            <p:ph sz="quarter" idx="14"/>
          </p:nvPr>
        </p:nvSpPr>
        <p:spPr/>
        <p:txBody>
          <a:bodyPr lIns="91440" tIns="45720" rIns="91440" bIns="45720" anchor="t"/>
          <a:lstStyle/>
          <a:p>
            <a:r>
              <a:rPr lang="en-US">
                <a:latin typeface="Open Sans"/>
                <a:ea typeface="Open Sans"/>
                <a:cs typeface="Open Sans"/>
              </a:rPr>
              <a:t>Guaranteed Loan Servicing</a:t>
            </a:r>
            <a:endParaRPr lang="en-US"/>
          </a:p>
        </p:txBody>
      </p:sp>
      <p:pic>
        <p:nvPicPr>
          <p:cNvPr id="10" name="Picture Placeholder 23">
            <a:extLst>
              <a:ext uri="{FF2B5EF4-FFF2-40B4-BE49-F238E27FC236}">
                <a16:creationId xmlns:a16="http://schemas.microsoft.com/office/drawing/2014/main" id="{1574A709-6278-6B31-7F8A-D9EE113E2F7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211756" y="1243980"/>
            <a:ext cx="2919066" cy="2108731"/>
          </a:xfrm>
          <a:prstGeom prst="rect">
            <a:avLst/>
          </a:prstGeom>
        </p:spPr>
      </p:pic>
      <p:pic>
        <p:nvPicPr>
          <p:cNvPr id="12" name="Picture Placeholder 20">
            <a:extLst>
              <a:ext uri="{FF2B5EF4-FFF2-40B4-BE49-F238E27FC236}">
                <a16:creationId xmlns:a16="http://schemas.microsoft.com/office/drawing/2014/main" id="{76E89EC1-DFD0-19B3-55A6-57BD16556C8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11756" y="3510897"/>
            <a:ext cx="5980244" cy="2097509"/>
          </a:xfrm>
          <a:prstGeom prst="rect">
            <a:avLst/>
          </a:prstGeom>
        </p:spPr>
      </p:pic>
      <p:pic>
        <p:nvPicPr>
          <p:cNvPr id="13" name="Picture Placeholder 23">
            <a:extLst>
              <a:ext uri="{FF2B5EF4-FFF2-40B4-BE49-F238E27FC236}">
                <a16:creationId xmlns:a16="http://schemas.microsoft.com/office/drawing/2014/main" id="{C766A9D6-1260-DC73-A83F-10FAC1E1A1D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9288856" y="1243980"/>
            <a:ext cx="2903144" cy="2109129"/>
          </a:xfrm>
          <a:prstGeom prst="rect">
            <a:avLst/>
          </a:prstGeom>
        </p:spPr>
      </p:pic>
    </p:spTree>
    <p:extLst>
      <p:ext uri="{BB962C8B-B14F-4D97-AF65-F5344CB8AC3E}">
        <p14:creationId xmlns:p14="http://schemas.microsoft.com/office/powerpoint/2010/main" val="392113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BB61-455B-1366-121C-DE54CDB5689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775230-C3B4-60AE-1A97-5FBD8AFF0A66}"/>
              </a:ext>
            </a:extLst>
          </p:cNvPr>
          <p:cNvSpPr>
            <a:spLocks noGrp="1"/>
          </p:cNvSpPr>
          <p:nvPr>
            <p:ph type="sldNum" sz="quarter" idx="11"/>
          </p:nvPr>
        </p:nvSpPr>
        <p:spPr/>
        <p:txBody>
          <a:bodyPr/>
          <a:lstStyle/>
          <a:p>
            <a:fld id="{38BD7ED1-2E42-4ADB-8C05-599F7CF93F53}" type="slidenum">
              <a:rPr lang="en-US" smtClean="0"/>
              <a:pPr/>
              <a:t>15</a:t>
            </a:fld>
            <a:endParaRPr lang="en-US"/>
          </a:p>
        </p:txBody>
      </p:sp>
      <p:sp>
        <p:nvSpPr>
          <p:cNvPr id="3" name="Text Placeholder 2">
            <a:extLst>
              <a:ext uri="{FF2B5EF4-FFF2-40B4-BE49-F238E27FC236}">
                <a16:creationId xmlns:a16="http://schemas.microsoft.com/office/drawing/2014/main" id="{EE41CB8C-3C44-3AA4-E9D6-677BD7A1F687}"/>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Servicing Guaranteed Collateral</a:t>
            </a:r>
            <a:endParaRPr lang="en-US" sz="3200"/>
          </a:p>
        </p:txBody>
      </p:sp>
      <p:sp>
        <p:nvSpPr>
          <p:cNvPr id="4" name="Text Placeholder 3">
            <a:extLst>
              <a:ext uri="{FF2B5EF4-FFF2-40B4-BE49-F238E27FC236}">
                <a16:creationId xmlns:a16="http://schemas.microsoft.com/office/drawing/2014/main" id="{A75B831B-356E-4801-AE9A-99F9D8AA314C}"/>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buFont typeface="Arial"/>
              <a:buChar char="•"/>
            </a:pPr>
            <a:r>
              <a:rPr lang="en-US" sz="2400">
                <a:latin typeface="Aptos"/>
                <a:ea typeface="Lato"/>
                <a:cs typeface="Lato"/>
              </a:rPr>
              <a:t>Lender Servicing Requirements (7 CFR 762.142(a))</a:t>
            </a:r>
            <a:endParaRPr lang="en-US" sz="2400">
              <a:latin typeface="Aptos"/>
              <a:ea typeface="Lato" panose="020F0502020204030203" pitchFamily="34" charset="0"/>
              <a:cs typeface="Lato" panose="020F0502020204030203" pitchFamily="34" charset="0"/>
            </a:endParaRPr>
          </a:p>
          <a:p>
            <a:pPr lvl="2">
              <a:buFont typeface="Wingdings"/>
              <a:buChar char="§"/>
            </a:pPr>
            <a:r>
              <a:rPr lang="en-US" sz="2400">
                <a:latin typeface="Aptos"/>
                <a:ea typeface="Lato"/>
                <a:cs typeface="Lato"/>
              </a:rPr>
              <a:t>Obtaining, and maintaining, assignments</a:t>
            </a:r>
          </a:p>
          <a:p>
            <a:pPr lvl="2">
              <a:buFont typeface="Wingdings"/>
              <a:buChar char="§"/>
            </a:pPr>
            <a:r>
              <a:rPr lang="en-US" sz="2400">
                <a:latin typeface="Aptos"/>
                <a:ea typeface="Lato"/>
                <a:cs typeface="Lato"/>
              </a:rPr>
              <a:t>Inspecting collateral as often as deemed necessary to properly service the loan</a:t>
            </a:r>
          </a:p>
          <a:p>
            <a:pPr lvl="2">
              <a:buFont typeface="Wingdings"/>
              <a:buChar char="§"/>
            </a:pPr>
            <a:r>
              <a:rPr lang="en-US" sz="2400">
                <a:latin typeface="Aptos"/>
                <a:ea typeface="Lato"/>
                <a:cs typeface="Lato"/>
              </a:rPr>
              <a:t>Ensure collateral is not being converted</a:t>
            </a:r>
          </a:p>
          <a:p>
            <a:pPr lvl="2">
              <a:buClr>
                <a:srgbClr val="658D1B"/>
              </a:buClr>
              <a:buFont typeface="Wingdings"/>
              <a:buChar char="§"/>
            </a:pPr>
            <a:r>
              <a:rPr lang="en-US" sz="2400">
                <a:latin typeface="Aptos"/>
                <a:ea typeface="Lato"/>
                <a:cs typeface="Lato"/>
              </a:rPr>
              <a:t>Proceeds from collateral are accounted for and applied in lien priority</a:t>
            </a:r>
          </a:p>
          <a:p>
            <a:pPr lvl="2">
              <a:buFont typeface="Wingdings"/>
              <a:buChar char="§"/>
            </a:pPr>
            <a:r>
              <a:rPr lang="en-US" sz="2400">
                <a:latin typeface="Aptos"/>
                <a:ea typeface="Lato"/>
                <a:cs typeface="Lato"/>
              </a:rPr>
              <a:t>Protecting collateral during bankruptcy, foreclosure, or other legal issues </a:t>
            </a:r>
          </a:p>
          <a:p>
            <a:pPr lvl="2">
              <a:buFont typeface="Wingdings"/>
              <a:buChar char="§"/>
            </a:pPr>
            <a:r>
              <a:rPr lang="en-US" sz="2400">
                <a:latin typeface="Aptos"/>
                <a:ea typeface="Lato"/>
                <a:cs typeface="Lato"/>
              </a:rPr>
              <a:t>Making sure taxes, assessments, and rents are paid</a:t>
            </a:r>
          </a:p>
          <a:p>
            <a:pPr lvl="2">
              <a:buClr>
                <a:srgbClr val="658D1B"/>
              </a:buClr>
              <a:buFont typeface="Wingdings"/>
              <a:buChar char="§"/>
            </a:pPr>
            <a:r>
              <a:rPr lang="en-US" sz="2400">
                <a:latin typeface="Aptos"/>
                <a:ea typeface="Lato"/>
                <a:cs typeface="Lato"/>
              </a:rPr>
              <a:t>Obtaining, and maintaining, adequate insurance</a:t>
            </a:r>
          </a:p>
          <a:p>
            <a:pPr marL="914400" lvl="8" indent="0">
              <a:buClr>
                <a:srgbClr val="658D1B"/>
              </a:buClr>
              <a:buNone/>
            </a:pPr>
            <a:r>
              <a:rPr lang="en-US" sz="2400">
                <a:latin typeface="Aptos"/>
                <a:ea typeface="Lato"/>
                <a:cs typeface="Lato"/>
              </a:rPr>
              <a:t>                                                                                                      </a:t>
            </a:r>
            <a:endParaRPr lang="en-US" sz="2400">
              <a:ea typeface="Open Sans"/>
              <a:cs typeface="Open Sans"/>
            </a:endParaRPr>
          </a:p>
          <a:p>
            <a:endParaRPr lang="en-US">
              <a:ea typeface="Lato"/>
              <a:cs typeface="Lato"/>
            </a:endParaRPr>
          </a:p>
        </p:txBody>
      </p:sp>
      <p:grpSp>
        <p:nvGrpSpPr>
          <p:cNvPr id="8" name="Group 7">
            <a:extLst>
              <a:ext uri="{FF2B5EF4-FFF2-40B4-BE49-F238E27FC236}">
                <a16:creationId xmlns:a16="http://schemas.microsoft.com/office/drawing/2014/main" id="{F4819237-F8B9-9673-4DE4-035C0C73F49F}"/>
              </a:ext>
            </a:extLst>
          </p:cNvPr>
          <p:cNvGrpSpPr/>
          <p:nvPr/>
        </p:nvGrpSpPr>
        <p:grpSpPr>
          <a:xfrm>
            <a:off x="9021487" y="831904"/>
            <a:ext cx="2783242" cy="384359"/>
            <a:chOff x="4079884" y="5537616"/>
            <a:chExt cx="2589514" cy="487680"/>
          </a:xfrm>
        </p:grpSpPr>
        <p:sp>
          <p:nvSpPr>
            <p:cNvPr id="6" name="Rectangle 5">
              <a:extLst>
                <a:ext uri="{FF2B5EF4-FFF2-40B4-BE49-F238E27FC236}">
                  <a16:creationId xmlns:a16="http://schemas.microsoft.com/office/drawing/2014/main" id="{BB6AC026-CAE9-E912-4784-DBC052763C75}"/>
                </a:ext>
              </a:extLst>
            </p:cNvPr>
            <p:cNvSpPr/>
            <p:nvPr/>
          </p:nvSpPr>
          <p:spPr>
            <a:xfrm>
              <a:off x="4079884" y="5537616"/>
              <a:ext cx="2589514" cy="4876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tIns="45720" rIns="91440" bIns="45720" rtlCol="0" anchor="ctr"/>
            <a:lstStyle/>
            <a:p>
              <a:pPr>
                <a:defRPr/>
              </a:pPr>
              <a:r>
                <a:rPr kumimoji="0" lang="en-US" sz="1800" i="0" u="none" strike="noStrike" kern="1200" cap="none" spc="0" normalizeH="0" baseline="0" noProof="0">
                  <a:ln>
                    <a:noFill/>
                  </a:ln>
                  <a:solidFill>
                    <a:srgbClr val="595959"/>
                  </a:solidFill>
                  <a:effectLst/>
                  <a:uLnTx/>
                  <a:uFillTx/>
                  <a:latin typeface="Open Sans"/>
                  <a:ea typeface="Open Sans"/>
                  <a:cs typeface="Open Sans"/>
                </a:rPr>
                <a:t>2-FLP </a:t>
              </a:r>
              <a:r>
                <a:rPr lang="en-US">
                  <a:solidFill>
                    <a:srgbClr val="595959"/>
                  </a:solidFill>
                  <a:latin typeface="Open Sans"/>
                  <a:ea typeface="Open Sans"/>
                  <a:cs typeface="Open Sans"/>
                </a:rPr>
                <a:t>Sub Par</a:t>
              </a:r>
              <a:r>
                <a:rPr kumimoji="0" lang="en-US" sz="1800" i="0" u="none" strike="noStrike" kern="1200" cap="none" spc="0" normalizeH="0" baseline="0" noProof="0">
                  <a:ln>
                    <a:noFill/>
                  </a:ln>
                  <a:solidFill>
                    <a:srgbClr val="595959"/>
                  </a:solidFill>
                  <a:effectLst/>
                  <a:uLnTx/>
                  <a:uFillTx/>
                  <a:latin typeface="Open Sans"/>
                  <a:ea typeface="Open Sans"/>
                  <a:cs typeface="Open Sans"/>
                </a:rPr>
                <a:t>. </a:t>
              </a:r>
              <a:r>
                <a:rPr lang="en-US">
                  <a:solidFill>
                    <a:srgbClr val="595959"/>
                  </a:solidFill>
                  <a:latin typeface="Open Sans"/>
                  <a:ea typeface="Open Sans"/>
                  <a:cs typeface="Open Sans"/>
                </a:rPr>
                <a:t>262A</a:t>
              </a:r>
              <a:endParaRPr kumimoji="0" lang="en-US" sz="1800" i="0" u="none" strike="noStrike" kern="1200" cap="none" spc="0" normalizeH="0" baseline="0" noProof="0">
                <a:ln>
                  <a:noFill/>
                </a:ln>
                <a:solidFill>
                  <a:srgbClr val="595959"/>
                </a:solidFill>
                <a:effectLst/>
                <a:uLnTx/>
                <a:uFillTx/>
                <a:latin typeface="Open Sans"/>
                <a:ea typeface="+mn-ea"/>
                <a:cs typeface="+mn-cs"/>
              </a:endParaRPr>
            </a:p>
          </p:txBody>
        </p:sp>
        <p:pic>
          <p:nvPicPr>
            <p:cNvPr id="7" name="Graphic 6" descr="Open book with solid fill">
              <a:extLst>
                <a:ext uri="{FF2B5EF4-FFF2-40B4-BE49-F238E27FC236}">
                  <a16:creationId xmlns:a16="http://schemas.microsoft.com/office/drawing/2014/main" id="{0B39E05E-A11E-1DC3-F9FD-7656FAA1D6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6023" y="5546079"/>
              <a:ext cx="470754" cy="470754"/>
            </a:xfrm>
            <a:prstGeom prst="rect">
              <a:avLst/>
            </a:prstGeom>
          </p:spPr>
        </p:pic>
      </p:grpSp>
    </p:spTree>
    <p:extLst>
      <p:ext uri="{BB962C8B-B14F-4D97-AF65-F5344CB8AC3E}">
        <p14:creationId xmlns:p14="http://schemas.microsoft.com/office/powerpoint/2010/main" val="409744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8EACAF-F7AB-21A2-20D0-AE8B2B496B46}"/>
              </a:ext>
            </a:extLst>
          </p:cNvPr>
          <p:cNvSpPr>
            <a:spLocks noGrp="1"/>
          </p:cNvSpPr>
          <p:nvPr>
            <p:ph type="body" sz="quarter" idx="11"/>
          </p:nvPr>
        </p:nvSpPr>
        <p:spPr>
          <a:xfrm>
            <a:off x="196776" y="832704"/>
            <a:ext cx="11638763" cy="599625"/>
          </a:xfrm>
        </p:spPr>
        <p:txBody>
          <a:bodyPr lIns="91440" tIns="45720" rIns="91440" bIns="45720" anchor="t"/>
          <a:lstStyle/>
          <a:p>
            <a:r>
              <a:rPr lang="en-US">
                <a:latin typeface="Open Sans"/>
                <a:ea typeface="Open Sans"/>
                <a:cs typeface="Open Sans"/>
              </a:rPr>
              <a:t>Servicing Guaranteed Collateral (continued)</a:t>
            </a:r>
            <a:endParaRPr lang="en-US"/>
          </a:p>
        </p:txBody>
      </p:sp>
      <p:sp>
        <p:nvSpPr>
          <p:cNvPr id="4" name="Slide Number Placeholder 3">
            <a:extLst>
              <a:ext uri="{FF2B5EF4-FFF2-40B4-BE49-F238E27FC236}">
                <a16:creationId xmlns:a16="http://schemas.microsoft.com/office/drawing/2014/main" id="{24567020-4924-07CC-ACA6-CAAF39949A35}"/>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91767-D324-479A-8260-AF5204539592}"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pic>
        <p:nvPicPr>
          <p:cNvPr id="7" name="Picture 6" descr="Aerial view of field">
            <a:extLst>
              <a:ext uri="{FF2B5EF4-FFF2-40B4-BE49-F238E27FC236}">
                <a16:creationId xmlns:a16="http://schemas.microsoft.com/office/drawing/2014/main" id="{39E5BC59-7C37-11A7-7F86-40E9205179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604250" y="613212"/>
            <a:ext cx="3587750" cy="5818517"/>
          </a:xfrm>
          <a:prstGeom prst="rect">
            <a:avLst/>
          </a:prstGeom>
        </p:spPr>
      </p:pic>
      <p:sp>
        <p:nvSpPr>
          <p:cNvPr id="8" name="Rectangle: Rounded Corners 7">
            <a:extLst>
              <a:ext uri="{FF2B5EF4-FFF2-40B4-BE49-F238E27FC236}">
                <a16:creationId xmlns:a16="http://schemas.microsoft.com/office/drawing/2014/main" id="{B131C8E6-9A7A-B271-E90E-B64A712B51A2}"/>
              </a:ext>
            </a:extLst>
          </p:cNvPr>
          <p:cNvSpPr/>
          <p:nvPr/>
        </p:nvSpPr>
        <p:spPr>
          <a:xfrm>
            <a:off x="196776" y="1912066"/>
            <a:ext cx="11039586" cy="4102211"/>
          </a:xfrm>
          <a:prstGeom prst="roundRect">
            <a:avLst>
              <a:gd name="adj" fmla="val 0"/>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274320" tIns="45720" rIns="91440" bIns="45720" rtlCol="0" anchor="ctr"/>
          <a:lstStyle/>
          <a:p>
            <a:pPr marL="742950" lvl="1" indent="-285750">
              <a:lnSpc>
                <a:spcPct val="90000"/>
              </a:lnSpc>
              <a:spcBef>
                <a:spcPts val="500"/>
              </a:spcBef>
              <a:buFont typeface="Arial" panose="020B0604020202020204" pitchFamily="34" charset="0"/>
              <a:buChar char="•"/>
            </a:pPr>
            <a:r>
              <a:rPr lang="en-US" sz="2400">
                <a:solidFill>
                  <a:srgbClr val="000000"/>
                </a:solidFill>
                <a:latin typeface="Aptos"/>
              </a:rPr>
              <a:t>Conditional Commitments contain specific collateral requirements. Review and make sure these are followed</a:t>
            </a:r>
          </a:p>
          <a:p>
            <a:pPr marL="742950" lvl="1" indent="-285750">
              <a:lnSpc>
                <a:spcPct val="90000"/>
              </a:lnSpc>
              <a:spcBef>
                <a:spcPts val="500"/>
              </a:spcBef>
              <a:buFont typeface="Arial" panose="020B0604020202020204" pitchFamily="34" charset="0"/>
              <a:buChar char="•"/>
            </a:pPr>
            <a:r>
              <a:rPr lang="en-US" sz="2400">
                <a:solidFill>
                  <a:srgbClr val="000000"/>
                </a:solidFill>
                <a:latin typeface="Aptos"/>
              </a:rPr>
              <a:t>FSA may highlight potential collateral risks during lender file reviews. Major deficiencies are documented in a letter to the lender and require a corrective action plan</a:t>
            </a:r>
          </a:p>
          <a:p>
            <a:pPr marL="742950" lvl="1" indent="-285750">
              <a:lnSpc>
                <a:spcPct val="90000"/>
              </a:lnSpc>
              <a:spcBef>
                <a:spcPts val="500"/>
              </a:spcBef>
              <a:buFont typeface="Arial" panose="020B0604020202020204" pitchFamily="34" charset="0"/>
              <a:buChar char="•"/>
            </a:pPr>
            <a:r>
              <a:rPr lang="en-US" sz="2400">
                <a:solidFill>
                  <a:srgbClr val="000000"/>
                </a:solidFill>
                <a:latin typeface="Aptos"/>
              </a:rPr>
              <a:t>Lenders must ensure subordinations are completed in accordance with</a:t>
            </a:r>
            <a:r>
              <a:rPr lang="en-US" sz="2400" b="1">
                <a:solidFill>
                  <a:srgbClr val="000000"/>
                </a:solidFill>
                <a:latin typeface="Aptos"/>
              </a:rPr>
              <a:t> </a:t>
            </a:r>
            <a:r>
              <a:rPr lang="en-US" sz="2400">
                <a:solidFill>
                  <a:srgbClr val="000000"/>
                </a:solidFill>
                <a:latin typeface="Aptos"/>
              </a:rPr>
              <a:t>7 CFR 762.142 and 2-FLP paragraph 278</a:t>
            </a:r>
          </a:p>
          <a:p>
            <a:pPr marL="742950" lvl="1" indent="-285750">
              <a:lnSpc>
                <a:spcPct val="90000"/>
              </a:lnSpc>
              <a:spcBef>
                <a:spcPts val="500"/>
              </a:spcBef>
              <a:buFont typeface="Arial" panose="020B0604020202020204" pitchFamily="34" charset="0"/>
              <a:buChar char="•"/>
            </a:pPr>
            <a:r>
              <a:rPr lang="en-US" sz="2400">
                <a:solidFill>
                  <a:srgbClr val="000000"/>
                </a:solidFill>
                <a:latin typeface="Aptos"/>
              </a:rPr>
              <a:t>Lenders must ensure partial releases are completed in accordance with 7 CFR 762.142(b) and 2-FLP paragraph 280</a:t>
            </a:r>
            <a:endParaRPr lang="en-US" sz="2400"/>
          </a:p>
        </p:txBody>
      </p:sp>
      <p:sp>
        <p:nvSpPr>
          <p:cNvPr id="9" name="Rectangle 8">
            <a:extLst>
              <a:ext uri="{FF2B5EF4-FFF2-40B4-BE49-F238E27FC236}">
                <a16:creationId xmlns:a16="http://schemas.microsoft.com/office/drawing/2014/main" id="{24F4B03A-6BB8-EEC3-984D-8A5F64F1C390}"/>
              </a:ext>
            </a:extLst>
          </p:cNvPr>
          <p:cNvSpPr/>
          <p:nvPr/>
        </p:nvSpPr>
        <p:spPr>
          <a:xfrm>
            <a:off x="196776" y="1888958"/>
            <a:ext cx="539496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3199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01567-16BC-61D7-415A-3737D28F002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1D1CB2-4100-749B-32FD-0A441E33C8ED}"/>
              </a:ext>
            </a:extLst>
          </p:cNvPr>
          <p:cNvSpPr>
            <a:spLocks noGrp="1"/>
          </p:cNvSpPr>
          <p:nvPr>
            <p:ph type="sldNum" sz="quarter" idx="11"/>
          </p:nvPr>
        </p:nvSpPr>
        <p:spPr/>
        <p:txBody>
          <a:bodyPr/>
          <a:lstStyle/>
          <a:p>
            <a:fld id="{38BD7ED1-2E42-4ADB-8C05-599F7CF93F53}" type="slidenum">
              <a:rPr lang="en-US" smtClean="0"/>
              <a:pPr/>
              <a:t>17</a:t>
            </a:fld>
            <a:endParaRPr lang="en-US"/>
          </a:p>
        </p:txBody>
      </p:sp>
      <p:sp>
        <p:nvSpPr>
          <p:cNvPr id="3" name="Text Placeholder 2">
            <a:extLst>
              <a:ext uri="{FF2B5EF4-FFF2-40B4-BE49-F238E27FC236}">
                <a16:creationId xmlns:a16="http://schemas.microsoft.com/office/drawing/2014/main" id="{A6F85FD7-9C44-FD02-E3F1-5D7D665AD300}"/>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Examples of Loss Claim Issues Related to Collateral</a:t>
            </a:r>
            <a:endParaRPr lang="en-US" sz="3200">
              <a:latin typeface="Open Sans"/>
            </a:endParaRPr>
          </a:p>
        </p:txBody>
      </p:sp>
      <p:sp>
        <p:nvSpPr>
          <p:cNvPr id="4" name="Text Placeholder 3">
            <a:extLst>
              <a:ext uri="{FF2B5EF4-FFF2-40B4-BE49-F238E27FC236}">
                <a16:creationId xmlns:a16="http://schemas.microsoft.com/office/drawing/2014/main" id="{7B921D7B-8D48-ABA8-366E-2ECB83BD4DF1}"/>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buFont typeface="Arial"/>
              <a:buChar char="•"/>
            </a:pPr>
            <a:r>
              <a:rPr lang="en-US" sz="2400">
                <a:latin typeface="Aptos"/>
                <a:ea typeface="Lato"/>
                <a:cs typeface="Lato"/>
              </a:rPr>
              <a:t>All security is not accounted for.</a:t>
            </a:r>
          </a:p>
          <a:p>
            <a:pPr marL="285750" indent="-285750">
              <a:buFont typeface="Arial"/>
              <a:buChar char="•"/>
            </a:pPr>
            <a:r>
              <a:rPr lang="en-US" sz="2400">
                <a:latin typeface="Aptos"/>
                <a:ea typeface="Lato"/>
                <a:cs typeface="Lato"/>
              </a:rPr>
              <a:t>Sales of security are not adequately documented.</a:t>
            </a:r>
          </a:p>
          <a:p>
            <a:pPr marL="285750" indent="-285750">
              <a:buFont typeface="Arial"/>
              <a:buChar char="•"/>
            </a:pPr>
            <a:r>
              <a:rPr lang="en-US" sz="2400">
                <a:latin typeface="Aptos"/>
                <a:ea typeface="Lato"/>
                <a:cs typeface="Lato"/>
              </a:rPr>
              <a:t>Proper or required lien position is not being obtained and/or maintained during the period of the guarantee.</a:t>
            </a:r>
          </a:p>
          <a:p>
            <a:pPr marL="285750" indent="-285750">
              <a:buFont typeface="Arial"/>
              <a:buChar char="•"/>
            </a:pPr>
            <a:r>
              <a:rPr lang="en-US" sz="2400">
                <a:latin typeface="Aptos"/>
                <a:ea typeface="Lato"/>
                <a:cs typeface="Lato"/>
              </a:rPr>
              <a:t>Delays in liquidation process without justification or FSA concurrence.</a:t>
            </a:r>
          </a:p>
          <a:p>
            <a:pPr marL="285750" indent="-285750">
              <a:buFont typeface="Arial"/>
              <a:buChar char="•"/>
            </a:pPr>
            <a:r>
              <a:rPr lang="en-US" sz="2400">
                <a:latin typeface="Aptos"/>
                <a:ea typeface="Lato"/>
                <a:cs typeface="Lato"/>
              </a:rPr>
              <a:t>Insurance coverage doesn’t reflect current market value of collateral</a:t>
            </a:r>
            <a:endParaRPr lang="en-US" sz="2400"/>
          </a:p>
          <a:p>
            <a:pPr marL="914400" lvl="8" indent="0">
              <a:buClr>
                <a:srgbClr val="658D1B"/>
              </a:buClr>
              <a:buNone/>
            </a:pPr>
            <a:r>
              <a:rPr lang="en-US" sz="2400">
                <a:latin typeface="Aptos"/>
                <a:ea typeface="Lato"/>
                <a:cs typeface="Lato"/>
              </a:rPr>
              <a:t>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269343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08BEEE-5265-8608-6E16-B02BF50E1046}"/>
              </a:ext>
            </a:extLst>
          </p:cNvPr>
          <p:cNvSpPr/>
          <p:nvPr/>
        </p:nvSpPr>
        <p:spPr>
          <a:xfrm>
            <a:off x="0" y="1243980"/>
            <a:ext cx="6032500" cy="43700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1756410-008C-6574-E2A1-1D953445574B}"/>
              </a:ext>
            </a:extLst>
          </p:cNvPr>
          <p:cNvSpPr>
            <a:spLocks noGrp="1"/>
          </p:cNvSpPr>
          <p:nvPr>
            <p:ph sz="quarter" idx="14"/>
          </p:nvPr>
        </p:nvSpPr>
        <p:spPr/>
        <p:txBody>
          <a:bodyPr lIns="91440" tIns="45720" rIns="91440" bIns="45720" anchor="t"/>
          <a:lstStyle/>
          <a:p>
            <a:r>
              <a:rPr lang="en-US">
                <a:latin typeface="Open Sans"/>
                <a:ea typeface="Open Sans"/>
                <a:cs typeface="Open Sans"/>
              </a:rPr>
              <a:t>Lender Reviews</a:t>
            </a:r>
            <a:endParaRPr lang="en-US"/>
          </a:p>
        </p:txBody>
      </p:sp>
      <p:pic>
        <p:nvPicPr>
          <p:cNvPr id="10" name="Picture Placeholder 23">
            <a:extLst>
              <a:ext uri="{FF2B5EF4-FFF2-40B4-BE49-F238E27FC236}">
                <a16:creationId xmlns:a16="http://schemas.microsoft.com/office/drawing/2014/main" id="{1574A709-6278-6B31-7F8A-D9EE113E2F7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211756" y="1243980"/>
            <a:ext cx="2919066" cy="2108731"/>
          </a:xfrm>
          <a:prstGeom prst="rect">
            <a:avLst/>
          </a:prstGeom>
        </p:spPr>
      </p:pic>
      <p:pic>
        <p:nvPicPr>
          <p:cNvPr id="12" name="Picture Placeholder 20">
            <a:extLst>
              <a:ext uri="{FF2B5EF4-FFF2-40B4-BE49-F238E27FC236}">
                <a16:creationId xmlns:a16="http://schemas.microsoft.com/office/drawing/2014/main" id="{76E89EC1-DFD0-19B3-55A6-57BD16556C8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11756" y="3510897"/>
            <a:ext cx="5980244" cy="2097509"/>
          </a:xfrm>
          <a:prstGeom prst="rect">
            <a:avLst/>
          </a:prstGeom>
        </p:spPr>
      </p:pic>
      <p:pic>
        <p:nvPicPr>
          <p:cNvPr id="13" name="Picture Placeholder 23">
            <a:extLst>
              <a:ext uri="{FF2B5EF4-FFF2-40B4-BE49-F238E27FC236}">
                <a16:creationId xmlns:a16="http://schemas.microsoft.com/office/drawing/2014/main" id="{C766A9D6-1260-DC73-A83F-10FAC1E1A1D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9288856" y="1243980"/>
            <a:ext cx="2903144" cy="2109129"/>
          </a:xfrm>
          <a:prstGeom prst="rect">
            <a:avLst/>
          </a:prstGeom>
        </p:spPr>
      </p:pic>
    </p:spTree>
    <p:extLst>
      <p:ext uri="{BB962C8B-B14F-4D97-AF65-F5344CB8AC3E}">
        <p14:creationId xmlns:p14="http://schemas.microsoft.com/office/powerpoint/2010/main" val="6746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87FE4-F8D9-CDA3-516A-2C6BF641C5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1C534-79A3-4ABD-BC4E-337296532B1F}"/>
              </a:ext>
            </a:extLst>
          </p:cNvPr>
          <p:cNvSpPr>
            <a:spLocks noGrp="1"/>
          </p:cNvSpPr>
          <p:nvPr>
            <p:ph type="sldNum" sz="quarter" idx="11"/>
          </p:nvPr>
        </p:nvSpPr>
        <p:spPr/>
        <p:txBody>
          <a:bodyPr/>
          <a:lstStyle/>
          <a:p>
            <a:fld id="{38BD7ED1-2E42-4ADB-8C05-599F7CF93F53}" type="slidenum">
              <a:rPr lang="en-US" smtClean="0"/>
              <a:pPr/>
              <a:t>19</a:t>
            </a:fld>
            <a:endParaRPr lang="en-US"/>
          </a:p>
        </p:txBody>
      </p:sp>
      <p:sp>
        <p:nvSpPr>
          <p:cNvPr id="3" name="Text Placeholder 2">
            <a:extLst>
              <a:ext uri="{FF2B5EF4-FFF2-40B4-BE49-F238E27FC236}">
                <a16:creationId xmlns:a16="http://schemas.microsoft.com/office/drawing/2014/main" id="{B8953D2E-3F31-149E-8AC9-B4E9E6983118}"/>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Changes to Lender Review Process</a:t>
            </a:r>
            <a:endParaRPr lang="en-US" sz="3200">
              <a:latin typeface="Open Sans"/>
            </a:endParaRPr>
          </a:p>
        </p:txBody>
      </p:sp>
      <p:sp>
        <p:nvSpPr>
          <p:cNvPr id="4" name="Text Placeholder 3">
            <a:extLst>
              <a:ext uri="{FF2B5EF4-FFF2-40B4-BE49-F238E27FC236}">
                <a16:creationId xmlns:a16="http://schemas.microsoft.com/office/drawing/2014/main" id="{91B20D07-8673-7982-038C-7D3B8EA500DD}"/>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spcAft>
                <a:spcPts val="600"/>
              </a:spcAft>
              <a:buFont typeface="Arial"/>
              <a:buChar char="•"/>
            </a:pPr>
            <a:r>
              <a:rPr lang="en-US" sz="2000">
                <a:latin typeface="Aptos"/>
                <a:ea typeface="Lato"/>
                <a:cs typeface="Lato"/>
              </a:rPr>
              <a:t>Routine lender reviews will be conducted on a </a:t>
            </a:r>
            <a:r>
              <a:rPr lang="en-US" sz="2000" b="1">
                <a:latin typeface="Aptos"/>
                <a:ea typeface="Lato"/>
                <a:cs typeface="Lato"/>
              </a:rPr>
              <a:t>less frequent schedule</a:t>
            </a:r>
            <a:endParaRPr lang="en-US" sz="2000">
              <a:latin typeface="Aptos"/>
              <a:ea typeface="Lato"/>
              <a:cs typeface="Lato"/>
            </a:endParaRPr>
          </a:p>
          <a:p>
            <a:pPr marL="1428750" lvl="2" indent="-285750">
              <a:spcAft>
                <a:spcPts val="600"/>
              </a:spcAft>
              <a:buFont typeface="Wingdings"/>
              <a:buChar char="§"/>
            </a:pPr>
            <a:r>
              <a:rPr lang="en-US" sz="2000" i="1">
                <a:latin typeface="Aptos"/>
                <a:ea typeface="Lato"/>
                <a:cs typeface="Lato"/>
              </a:rPr>
              <a:t>Agency officials retain the ability to conduct lender reviews more frequently when necessary to ensure adequate management of guaranteed loan portfolio</a:t>
            </a:r>
            <a:endParaRPr lang="en-US" sz="2000">
              <a:latin typeface="Open Sans"/>
              <a:ea typeface="Open Sans"/>
              <a:cs typeface="Open Sans"/>
            </a:endParaRPr>
          </a:p>
          <a:p>
            <a:pPr marL="1428750" lvl="2" indent="-285750">
              <a:spcAft>
                <a:spcPts val="600"/>
              </a:spcAft>
              <a:buFont typeface="Wingdings"/>
              <a:buChar char="§"/>
            </a:pPr>
            <a:endParaRPr lang="en-US" sz="2000" b="1">
              <a:latin typeface="Open Sans"/>
              <a:ea typeface="Open Sans"/>
              <a:cs typeface="Open Sans"/>
            </a:endParaRPr>
          </a:p>
          <a:p>
            <a:pPr lvl="2" indent="0">
              <a:spcAft>
                <a:spcPts val="600"/>
              </a:spcAft>
              <a:buNone/>
            </a:pPr>
            <a:r>
              <a:rPr lang="en-US" sz="2000" b="1">
                <a:latin typeface="Open Sans"/>
                <a:ea typeface="Open Sans"/>
                <a:cs typeface="Open Sans"/>
              </a:rPr>
              <a:t>For SEL and MLP Lenders:</a:t>
            </a:r>
            <a:endParaRPr lang="en-US" sz="2000">
              <a:latin typeface="Open Sans"/>
              <a:ea typeface="Open Sans"/>
              <a:cs typeface="Open Sans"/>
            </a:endParaRPr>
          </a:p>
          <a:p>
            <a:pPr marL="285750" indent="-285750">
              <a:lnSpc>
                <a:spcPct val="100000"/>
              </a:lnSpc>
              <a:spcBef>
                <a:spcPts val="0"/>
              </a:spcBef>
              <a:spcAft>
                <a:spcPts val="1200"/>
              </a:spcAft>
              <a:buFont typeface="Arial"/>
              <a:buChar char="•"/>
            </a:pPr>
            <a:r>
              <a:rPr lang="en-US" sz="2000">
                <a:solidFill>
                  <a:srgbClr val="595959"/>
                </a:solidFill>
                <a:latin typeface="Open Sans"/>
                <a:ea typeface="Open Sans"/>
                <a:cs typeface="Open Sans"/>
              </a:rPr>
              <a:t>FSA will review </a:t>
            </a:r>
            <a:r>
              <a:rPr lang="en-US" sz="2000" b="1">
                <a:solidFill>
                  <a:srgbClr val="595959"/>
                </a:solidFill>
                <a:latin typeface="Open Sans"/>
                <a:ea typeface="Open Sans"/>
                <a:cs typeface="Open Sans"/>
              </a:rPr>
              <a:t>20 percent </a:t>
            </a:r>
            <a:r>
              <a:rPr lang="en-US" sz="2000">
                <a:solidFill>
                  <a:srgbClr val="595959"/>
                </a:solidFill>
                <a:latin typeface="Open Sans"/>
                <a:ea typeface="Open Sans"/>
                <a:cs typeface="Open Sans"/>
              </a:rPr>
              <a:t>of the lender’s outstanding guaranteed borrowers </a:t>
            </a:r>
            <a:r>
              <a:rPr lang="en-US" sz="2000" b="1">
                <a:solidFill>
                  <a:srgbClr val="595959"/>
                </a:solidFill>
                <a:latin typeface="Open Sans"/>
                <a:ea typeface="Open Sans"/>
                <a:cs typeface="Open Sans"/>
              </a:rPr>
              <a:t>every three years</a:t>
            </a:r>
            <a:endParaRPr lang="en-US" sz="2000">
              <a:latin typeface="Open Sans"/>
              <a:ea typeface="Open Sans"/>
              <a:cs typeface="Open Sans"/>
            </a:endParaRPr>
          </a:p>
          <a:p>
            <a:pPr>
              <a:lnSpc>
                <a:spcPct val="100000"/>
              </a:lnSpc>
              <a:spcBef>
                <a:spcPts val="0"/>
              </a:spcBef>
              <a:spcAft>
                <a:spcPts val="1200"/>
              </a:spcAft>
            </a:pPr>
            <a:endParaRPr lang="en-US" sz="2000" b="1">
              <a:solidFill>
                <a:srgbClr val="595959"/>
              </a:solidFill>
              <a:latin typeface="Open Sans"/>
              <a:ea typeface="Open Sans"/>
              <a:cs typeface="Open Sans"/>
            </a:endParaRPr>
          </a:p>
          <a:p>
            <a:pPr marL="857250" lvl="2" indent="0">
              <a:lnSpc>
                <a:spcPct val="100000"/>
              </a:lnSpc>
              <a:spcBef>
                <a:spcPts val="0"/>
              </a:spcBef>
              <a:spcAft>
                <a:spcPts val="1200"/>
              </a:spcAft>
              <a:buNone/>
            </a:pPr>
            <a:r>
              <a:rPr lang="en-US" sz="2000" b="1">
                <a:solidFill>
                  <a:srgbClr val="00263E"/>
                </a:solidFill>
                <a:latin typeface="Open Sans"/>
                <a:ea typeface="Open Sans"/>
                <a:cs typeface="Open Sans"/>
              </a:rPr>
              <a:t>    For CLP and PLP Lenders: </a:t>
            </a:r>
            <a:endParaRPr lang="en-US" sz="2000">
              <a:latin typeface="Open Sans"/>
              <a:ea typeface="Open Sans"/>
              <a:cs typeface="Open Sans"/>
            </a:endParaRPr>
          </a:p>
          <a:p>
            <a:pPr marL="285750" indent="-285750">
              <a:lnSpc>
                <a:spcPct val="100000"/>
              </a:lnSpc>
              <a:spcBef>
                <a:spcPts val="0"/>
              </a:spcBef>
              <a:spcAft>
                <a:spcPts val="1200"/>
              </a:spcAft>
              <a:buFont typeface="Arial"/>
              <a:buChar char="•"/>
            </a:pPr>
            <a:r>
              <a:rPr lang="en-US" sz="2000">
                <a:solidFill>
                  <a:srgbClr val="595959"/>
                </a:solidFill>
                <a:latin typeface="Open Sans"/>
                <a:ea typeface="Open Sans"/>
                <a:cs typeface="Open Sans"/>
              </a:rPr>
              <a:t>FSA will review </a:t>
            </a:r>
            <a:r>
              <a:rPr lang="en-US" sz="2000" b="1">
                <a:solidFill>
                  <a:srgbClr val="595959"/>
                </a:solidFill>
                <a:latin typeface="Open Sans"/>
                <a:ea typeface="Open Sans"/>
                <a:cs typeface="Open Sans"/>
              </a:rPr>
              <a:t>20 percent </a:t>
            </a:r>
            <a:r>
              <a:rPr lang="en-US" sz="2000">
                <a:solidFill>
                  <a:srgbClr val="595959"/>
                </a:solidFill>
                <a:latin typeface="Open Sans"/>
                <a:ea typeface="Open Sans"/>
                <a:cs typeface="Open Sans"/>
              </a:rPr>
              <a:t>of the lender’s outstanding guaranteed loan borrowers, up to a maximum of 50 borrowers, </a:t>
            </a:r>
            <a:r>
              <a:rPr lang="en-US" sz="2000" b="1">
                <a:solidFill>
                  <a:srgbClr val="595959"/>
                </a:solidFill>
                <a:latin typeface="Open Sans"/>
                <a:ea typeface="Open Sans"/>
                <a:cs typeface="Open Sans"/>
              </a:rPr>
              <a:t>every five years</a:t>
            </a:r>
            <a:r>
              <a:rPr lang="en-US" sz="2000">
                <a:solidFill>
                  <a:srgbClr val="595959"/>
                </a:solidFill>
                <a:latin typeface="Open Sans"/>
                <a:ea typeface="Open Sans"/>
                <a:cs typeface="Open Sans"/>
              </a:rPr>
              <a:t>. </a:t>
            </a:r>
          </a:p>
          <a:p>
            <a:pPr marL="914400" lvl="8" indent="0">
              <a:buClr>
                <a:srgbClr val="658D1B"/>
              </a:buClr>
              <a:buNone/>
            </a:pPr>
            <a:r>
              <a:rPr lang="en-US" sz="2400">
                <a:latin typeface="Aptos"/>
                <a:ea typeface="Lato"/>
                <a:cs typeface="Lato"/>
              </a:rPr>
              <a:t>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40531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BE91FB-7169-EDCB-3FE8-401F205C075A}"/>
              </a:ext>
            </a:extLst>
          </p:cNvPr>
          <p:cNvSpPr>
            <a:spLocks noGrp="1"/>
          </p:cNvSpPr>
          <p:nvPr>
            <p:ph type="sldNum" sz="quarter" idx="14"/>
          </p:nvPr>
        </p:nvSpPr>
        <p:spPr/>
        <p:txBody>
          <a:bodyPr/>
          <a:lstStyle/>
          <a:p>
            <a:fld id="{38BD7ED1-2E42-4ADB-8C05-599F7CF93F53}" type="slidenum">
              <a:rPr lang="en-US" smtClean="0"/>
              <a:pPr/>
              <a:t>2</a:t>
            </a:fld>
            <a:endParaRPr lang="en-US"/>
          </a:p>
        </p:txBody>
      </p:sp>
      <p:sp>
        <p:nvSpPr>
          <p:cNvPr id="4" name="Text Placeholder 3">
            <a:extLst>
              <a:ext uri="{FF2B5EF4-FFF2-40B4-BE49-F238E27FC236}">
                <a16:creationId xmlns:a16="http://schemas.microsoft.com/office/drawing/2014/main" id="{7E9F6AE6-BA62-9247-6A09-DF99B82F4226}"/>
              </a:ext>
            </a:extLst>
          </p:cNvPr>
          <p:cNvSpPr>
            <a:spLocks noGrp="1"/>
          </p:cNvSpPr>
          <p:nvPr>
            <p:ph type="body" sz="quarter" idx="11"/>
          </p:nvPr>
        </p:nvSpPr>
        <p:spPr/>
        <p:txBody>
          <a:bodyPr/>
          <a:lstStyle/>
          <a:p>
            <a:r>
              <a:rPr lang="en-US"/>
              <a:t>Microsoft Teams Town Hall Events </a:t>
            </a:r>
          </a:p>
        </p:txBody>
      </p:sp>
      <p:sp>
        <p:nvSpPr>
          <p:cNvPr id="6" name="Text Placeholder 4">
            <a:extLst>
              <a:ext uri="{FF2B5EF4-FFF2-40B4-BE49-F238E27FC236}">
                <a16:creationId xmlns:a16="http://schemas.microsoft.com/office/drawing/2014/main" id="{14262ED0-1CD0-6D3F-61E5-E57EBF0CFD21}"/>
              </a:ext>
            </a:extLst>
          </p:cNvPr>
          <p:cNvSpPr txBox="1">
            <a:spLocks/>
          </p:cNvSpPr>
          <p:nvPr/>
        </p:nvSpPr>
        <p:spPr>
          <a:xfrm>
            <a:off x="196776" y="1311521"/>
            <a:ext cx="8975799" cy="632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0000"/>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rgbClr val="658D1B"/>
              </a:buClr>
              <a:buFont typeface="Wingdings" panose="05000000000000000000" pitchFamily="2" charset="2"/>
              <a:buChar char="§"/>
              <a:defRPr sz="1600" kern="1200">
                <a:solidFill>
                  <a:srgbClr val="000000"/>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rgbClr val="658D1B"/>
              </a:buClr>
              <a:buFont typeface="Wingdings" panose="05000000000000000000" pitchFamily="2" charset="2"/>
              <a:buChar char="§"/>
              <a:defRPr sz="1600" kern="1200">
                <a:solidFill>
                  <a:srgbClr val="000000"/>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rgbClr val="658D1B"/>
              </a:buClr>
              <a:buFont typeface="Wingdings" panose="05000000000000000000" pitchFamily="2" charset="2"/>
              <a:buChar char="§"/>
              <a:defRPr sz="1600" kern="1200">
                <a:solidFill>
                  <a:srgbClr val="000000"/>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rgbClr val="658D1B"/>
              </a:buClr>
              <a:buFont typeface="Wingdings" panose="05000000000000000000" pitchFamily="2" charset="2"/>
              <a:buChar char="§"/>
              <a:defRPr sz="1600" kern="1200">
                <a:solidFill>
                  <a:srgbClr val="000000"/>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mj-lt"/>
              </a:rPr>
              <a:t>Instructions for the live event are listed below. </a:t>
            </a:r>
          </a:p>
        </p:txBody>
      </p:sp>
      <p:sp>
        <p:nvSpPr>
          <p:cNvPr id="13" name="TextBox 12">
            <a:extLst>
              <a:ext uri="{FF2B5EF4-FFF2-40B4-BE49-F238E27FC236}">
                <a16:creationId xmlns:a16="http://schemas.microsoft.com/office/drawing/2014/main" id="{997D9FF8-69A6-5F93-23D2-FF757305B274}"/>
              </a:ext>
            </a:extLst>
          </p:cNvPr>
          <p:cNvSpPr txBox="1"/>
          <p:nvPr/>
        </p:nvSpPr>
        <p:spPr>
          <a:xfrm>
            <a:off x="196776" y="1944004"/>
            <a:ext cx="7958559" cy="430887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accent1"/>
                </a:solidFill>
                <a:effectLst/>
                <a:uLnTx/>
                <a:uFillTx/>
                <a:latin typeface="Open Sans"/>
                <a:ea typeface="+mn-ea"/>
                <a:cs typeface="+mn-cs"/>
              </a:rPr>
              <a:t>One–Direction Broadcast: </a:t>
            </a:r>
            <a:r>
              <a:rPr kumimoji="0" lang="en-US" b="0" i="0" u="none" strike="noStrike" kern="1200" cap="none" spc="0" normalizeH="0" baseline="0" noProof="0">
                <a:ln>
                  <a:noFill/>
                </a:ln>
                <a:solidFill>
                  <a:prstClr val="black"/>
                </a:solidFill>
                <a:effectLst/>
                <a:uLnTx/>
                <a:uFillTx/>
                <a:latin typeface="Open Sans"/>
                <a:ea typeface="+mn-ea"/>
                <a:cs typeface="+mn-cs"/>
              </a:rPr>
              <a:t>As an attendee, you are </a:t>
            </a:r>
            <a:r>
              <a:rPr kumimoji="0" lang="en-US" b="1" i="0" u="none" strike="noStrike" kern="1200" cap="none" spc="0" normalizeH="0" baseline="0" noProof="0">
                <a:ln>
                  <a:noFill/>
                </a:ln>
                <a:solidFill>
                  <a:prstClr val="black"/>
                </a:solidFill>
                <a:effectLst/>
                <a:uLnTx/>
                <a:uFillTx/>
                <a:latin typeface="Open Sans"/>
                <a:ea typeface="+mn-ea"/>
                <a:cs typeface="+mn-cs"/>
              </a:rPr>
              <a:t>not able to share your audio or video feed</a:t>
            </a:r>
            <a:r>
              <a:rPr kumimoji="0" lang="en-US" b="0" i="0" u="none" strike="noStrike" kern="1200" cap="none" spc="0" normalizeH="0" baseline="0" noProof="0">
                <a:ln>
                  <a:noFill/>
                </a:ln>
                <a:solidFill>
                  <a:prstClr val="black"/>
                </a:solidFill>
                <a:effectLst/>
                <a:uLnTx/>
                <a:uFillTx/>
                <a:latin typeface="Open Sans"/>
                <a:ea typeface="+mn-ea"/>
                <a:cs typeface="+mn-cs"/>
              </a:rPr>
              <a: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accent1"/>
                </a:solidFill>
                <a:effectLst/>
                <a:uLnTx/>
                <a:uFillTx/>
                <a:latin typeface="Open Sans"/>
                <a:ea typeface="+mn-ea"/>
                <a:cs typeface="+mn-cs"/>
              </a:rPr>
              <a:t>Closed Captioning: </a:t>
            </a:r>
            <a:r>
              <a:rPr kumimoji="0" lang="en-US" b="0" i="0" u="none" strike="noStrike" kern="1200" cap="none" spc="0" normalizeH="0" baseline="0" noProof="0">
                <a:ln>
                  <a:noFill/>
                </a:ln>
                <a:solidFill>
                  <a:prstClr val="black"/>
                </a:solidFill>
                <a:effectLst/>
                <a:uLnTx/>
                <a:uFillTx/>
                <a:latin typeface="Open Sans"/>
                <a:ea typeface="+mn-ea"/>
                <a:cs typeface="+mn-cs"/>
              </a:rPr>
              <a:t>To turn on closed captions, click on the </a:t>
            </a:r>
            <a:r>
              <a:rPr kumimoji="0" lang="en-US" b="1" i="0" u="none" strike="noStrike" kern="1200" cap="none" spc="0" normalizeH="0" baseline="0" noProof="0">
                <a:ln>
                  <a:noFill/>
                </a:ln>
                <a:solidFill>
                  <a:prstClr val="black"/>
                </a:solidFill>
                <a:effectLst/>
                <a:uLnTx/>
                <a:uFillTx/>
                <a:latin typeface="Open Sans"/>
                <a:ea typeface="+mn-ea"/>
                <a:cs typeface="+mn-cs"/>
              </a:rPr>
              <a:t>three-dot menu icon at top of your screen</a:t>
            </a:r>
            <a:r>
              <a:rPr kumimoji="0" lang="en-US" b="0" i="0" u="none" strike="noStrike" kern="1200" cap="none" spc="0" normalizeH="0" baseline="0" noProof="0">
                <a:ln>
                  <a:noFill/>
                </a:ln>
                <a:solidFill>
                  <a:prstClr val="black"/>
                </a:solidFill>
                <a:effectLst/>
                <a:uLnTx/>
                <a:uFillTx/>
                <a:latin typeface="Open Sans"/>
                <a:ea typeface="+mn-ea"/>
                <a:cs typeface="+mn-cs"/>
              </a:rPr>
              <a:t>.  A sub menu should appear with various options.  Click on the option titled “Turn on Live captions”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accent1"/>
                </a:solidFill>
                <a:effectLst/>
                <a:uLnTx/>
                <a:uFillTx/>
                <a:latin typeface="Open Sans"/>
                <a:ea typeface="+mn-ea"/>
                <a:cs typeface="+mn-cs"/>
              </a:rPr>
              <a:t>Meeting Recording: </a:t>
            </a:r>
            <a:r>
              <a:rPr kumimoji="0" lang="en-US" b="0" i="0" u="none" strike="noStrike" kern="1200" cap="none" spc="0" normalizeH="0" baseline="0" noProof="0">
                <a:ln>
                  <a:noFill/>
                </a:ln>
                <a:solidFill>
                  <a:prstClr val="black"/>
                </a:solidFill>
                <a:effectLst/>
                <a:uLnTx/>
                <a:uFillTx/>
                <a:latin typeface="Open Sans"/>
                <a:ea typeface="+mn-ea"/>
                <a:cs typeface="+mn-cs"/>
              </a:rPr>
              <a:t>This event is being recorded.  </a:t>
            </a:r>
            <a:r>
              <a:rPr kumimoji="0" lang="en-US" b="1" i="0" u="none" strike="noStrike" kern="1200" cap="none" spc="0" normalizeH="0" baseline="0" noProof="0">
                <a:ln>
                  <a:noFill/>
                </a:ln>
                <a:solidFill>
                  <a:prstClr val="black"/>
                </a:solidFill>
                <a:effectLst/>
                <a:uLnTx/>
                <a:uFillTx/>
                <a:latin typeface="Open Sans"/>
                <a:ea typeface="+mn-ea"/>
                <a:cs typeface="+mn-cs"/>
              </a:rPr>
              <a:t>A copy of this recording will be available on the Guaranteed Lender Toolkit site</a:t>
            </a:r>
            <a:r>
              <a:rPr kumimoji="0" lang="en-US" b="0" i="0" u="none" strike="noStrike" kern="1200" cap="none" spc="0" normalizeH="0" baseline="0" noProof="0">
                <a:ln>
                  <a:noFill/>
                </a:ln>
                <a:solidFill>
                  <a:prstClr val="black"/>
                </a:solidFill>
                <a:effectLst/>
                <a:uLnTx/>
                <a:uFillTx/>
                <a:latin typeface="Open Sans"/>
                <a:ea typeface="+mn-ea"/>
                <a:cs typeface="+mn-cs"/>
              </a:rPr>
              <a: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b="1">
                <a:solidFill>
                  <a:schemeClr val="accent1"/>
                </a:solidFill>
                <a:latin typeface="Open Sans"/>
              </a:rPr>
              <a:t>PowerPoint Slides</a:t>
            </a:r>
            <a:r>
              <a:rPr lang="en-US">
                <a:solidFill>
                  <a:prstClr val="black"/>
                </a:solidFill>
                <a:latin typeface="Open Sans"/>
              </a:rPr>
              <a:t>:  </a:t>
            </a:r>
            <a:r>
              <a:rPr lang="en-US" b="1">
                <a:solidFill>
                  <a:prstClr val="black"/>
                </a:solidFill>
                <a:latin typeface="Open Sans"/>
              </a:rPr>
              <a:t>A copy of the slides will be available on the Guaranteed Lender Toolkit site</a:t>
            </a:r>
            <a:r>
              <a:rPr lang="en-US">
                <a:solidFill>
                  <a:prstClr val="black"/>
                </a:solidFill>
                <a:latin typeface="Open Sans"/>
              </a:rPr>
              <a:t>. </a:t>
            </a:r>
            <a:endParaRPr kumimoji="0" lang="en-US" b="0" i="0" u="none" strike="noStrike" kern="1200" cap="none" spc="0" normalizeH="0" baseline="0" noProof="0">
              <a:ln>
                <a:noFill/>
              </a:ln>
              <a:solidFill>
                <a:prstClr val="black"/>
              </a:solidFill>
              <a:effectLst/>
              <a:uLnTx/>
              <a:uFillTx/>
              <a:latin typeface="Open Sans"/>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accent1"/>
                </a:solidFill>
                <a:effectLst/>
                <a:uLnTx/>
                <a:uFillTx/>
                <a:latin typeface="Open Sans"/>
                <a:ea typeface="+mn-ea"/>
                <a:cs typeface="+mn-cs"/>
              </a:rPr>
              <a:t>Q&amp;A: </a:t>
            </a:r>
            <a:r>
              <a:rPr kumimoji="0" lang="en-US" b="1" i="0" u="none" strike="noStrike" kern="1200" cap="none" spc="0" normalizeH="0" baseline="0" noProof="0">
                <a:ln>
                  <a:noFill/>
                </a:ln>
                <a:solidFill>
                  <a:prstClr val="black"/>
                </a:solidFill>
                <a:effectLst/>
                <a:uLnTx/>
                <a:uFillTx/>
                <a:latin typeface="Open Sans"/>
                <a:ea typeface="+mn-ea"/>
                <a:cs typeface="+mn-cs"/>
              </a:rPr>
              <a:t>Participants may ask questions during the Town </a:t>
            </a:r>
            <a:r>
              <a:rPr lang="en-US" b="1">
                <a:solidFill>
                  <a:prstClr val="black"/>
                </a:solidFill>
                <a:latin typeface="Open Sans"/>
              </a:rPr>
              <a:t>Hall </a:t>
            </a:r>
            <a:r>
              <a:rPr kumimoji="0" lang="en-US" b="1" i="0" u="none" strike="noStrike" kern="1200" cap="none" spc="0" normalizeH="0" baseline="0" noProof="0">
                <a:ln>
                  <a:noFill/>
                </a:ln>
                <a:solidFill>
                  <a:prstClr val="black"/>
                </a:solidFill>
                <a:effectLst/>
                <a:uLnTx/>
                <a:uFillTx/>
                <a:latin typeface="Open Sans"/>
                <a:ea typeface="+mn-ea"/>
                <a:cs typeface="+mn-cs"/>
              </a:rPr>
              <a:t>using the Q&amp;A feature</a:t>
            </a:r>
            <a:r>
              <a:rPr kumimoji="0" lang="en-US" b="0" i="0" u="none" strike="noStrike" kern="1200" cap="none" spc="0" normalizeH="0" baseline="0" noProof="0">
                <a:ln>
                  <a:noFill/>
                </a:ln>
                <a:solidFill>
                  <a:prstClr val="black"/>
                </a:solidFill>
                <a:effectLst/>
                <a:uLnTx/>
                <a:uFillTx/>
                <a:latin typeface="Open Sans"/>
                <a:ea typeface="+mn-ea"/>
                <a:cs typeface="+mn-cs"/>
              </a:rPr>
              <a:t>.  To see all questions posted, toggle between the Featured and My Questions tab.</a:t>
            </a:r>
          </a:p>
        </p:txBody>
      </p:sp>
      <p:grpSp>
        <p:nvGrpSpPr>
          <p:cNvPr id="19" name="Group 18">
            <a:extLst>
              <a:ext uri="{FF2B5EF4-FFF2-40B4-BE49-F238E27FC236}">
                <a16:creationId xmlns:a16="http://schemas.microsoft.com/office/drawing/2014/main" id="{D8C519A8-CEAC-9683-80C5-0782AA9E068F}"/>
              </a:ext>
            </a:extLst>
          </p:cNvPr>
          <p:cNvGrpSpPr/>
          <p:nvPr/>
        </p:nvGrpSpPr>
        <p:grpSpPr>
          <a:xfrm>
            <a:off x="8941112" y="3389941"/>
            <a:ext cx="2483471" cy="1840297"/>
            <a:chOff x="8610600" y="4262934"/>
            <a:chExt cx="2483471" cy="1840297"/>
          </a:xfrm>
        </p:grpSpPr>
        <p:pic>
          <p:nvPicPr>
            <p:cNvPr id="14" name="Picture 13" descr="Graphical user interface, text, application&#10;&#10;Description automatically generated">
              <a:extLst>
                <a:ext uri="{FF2B5EF4-FFF2-40B4-BE49-F238E27FC236}">
                  <a16:creationId xmlns:a16="http://schemas.microsoft.com/office/drawing/2014/main" id="{611877D8-CE68-4A35-9C1B-27FEFED24BCD}"/>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8610600" y="4262934"/>
              <a:ext cx="2483471" cy="1840297"/>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F304DF0B-A7DB-83A1-9FB4-9251F75C8A5B}"/>
                </a:ext>
              </a:extLst>
            </p:cNvPr>
            <p:cNvSpPr/>
            <p:nvPr/>
          </p:nvSpPr>
          <p:spPr>
            <a:xfrm>
              <a:off x="9320540" y="5275501"/>
              <a:ext cx="774374" cy="227357"/>
            </a:xfrm>
            <a:prstGeom prst="rect">
              <a:avLst/>
            </a:prstGeom>
            <a:solidFill>
              <a:srgbClr val="86BC25">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16" name="Group 15">
            <a:extLst>
              <a:ext uri="{FF2B5EF4-FFF2-40B4-BE49-F238E27FC236}">
                <a16:creationId xmlns:a16="http://schemas.microsoft.com/office/drawing/2014/main" id="{D05CB1FB-34AB-5E1E-A149-2890573DF37F}"/>
              </a:ext>
            </a:extLst>
          </p:cNvPr>
          <p:cNvGrpSpPr/>
          <p:nvPr/>
        </p:nvGrpSpPr>
        <p:grpSpPr>
          <a:xfrm>
            <a:off x="8610600" y="1627762"/>
            <a:ext cx="1572248" cy="1572248"/>
            <a:chOff x="8921603" y="1856752"/>
            <a:chExt cx="1572248" cy="1572248"/>
          </a:xfrm>
        </p:grpSpPr>
        <p:pic>
          <p:nvPicPr>
            <p:cNvPr id="17" name="Graphic 16">
              <a:extLst>
                <a:ext uri="{FF2B5EF4-FFF2-40B4-BE49-F238E27FC236}">
                  <a16:creationId xmlns:a16="http://schemas.microsoft.com/office/drawing/2014/main" id="{CD769D57-2461-D389-3BD1-7443F6CC6A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921603" y="1856752"/>
              <a:ext cx="1572248" cy="1572248"/>
            </a:xfrm>
            <a:prstGeom prst="rect">
              <a:avLst/>
            </a:prstGeom>
          </p:spPr>
        </p:pic>
        <p:cxnSp>
          <p:nvCxnSpPr>
            <p:cNvPr id="18" name="Straight Connector 17">
              <a:extLst>
                <a:ext uri="{FF2B5EF4-FFF2-40B4-BE49-F238E27FC236}">
                  <a16:creationId xmlns:a16="http://schemas.microsoft.com/office/drawing/2014/main" id="{2BA731E1-6F6B-AEFB-FFF1-359DA2FDBE66}"/>
                </a:ext>
              </a:extLst>
            </p:cNvPr>
            <p:cNvCxnSpPr>
              <a:cxnSpLocks/>
            </p:cNvCxnSpPr>
            <p:nvPr/>
          </p:nvCxnSpPr>
          <p:spPr>
            <a:xfrm flipV="1">
              <a:off x="9050429" y="2011875"/>
              <a:ext cx="1314597" cy="12620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265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08BEEE-5265-8608-6E16-B02BF50E1046}"/>
              </a:ext>
            </a:extLst>
          </p:cNvPr>
          <p:cNvSpPr/>
          <p:nvPr/>
        </p:nvSpPr>
        <p:spPr>
          <a:xfrm>
            <a:off x="0" y="1243980"/>
            <a:ext cx="6032500" cy="43700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1756410-008C-6574-E2A1-1D953445574B}"/>
              </a:ext>
            </a:extLst>
          </p:cNvPr>
          <p:cNvSpPr>
            <a:spLocks noGrp="1"/>
          </p:cNvSpPr>
          <p:nvPr>
            <p:ph sz="quarter" idx="14"/>
          </p:nvPr>
        </p:nvSpPr>
        <p:spPr/>
        <p:txBody>
          <a:bodyPr lIns="91440" tIns="45720" rIns="91440" bIns="45720" anchor="t"/>
          <a:lstStyle/>
          <a:p>
            <a:r>
              <a:rPr lang="en-US">
                <a:latin typeface="Open Sans"/>
                <a:ea typeface="Open Sans"/>
                <a:cs typeface="Open Sans"/>
              </a:rPr>
              <a:t>Streamlined Guaranteed Estimated Loss Claims</a:t>
            </a:r>
            <a:endParaRPr lang="en-US"/>
          </a:p>
        </p:txBody>
      </p:sp>
      <p:pic>
        <p:nvPicPr>
          <p:cNvPr id="10" name="Picture Placeholder 23">
            <a:extLst>
              <a:ext uri="{FF2B5EF4-FFF2-40B4-BE49-F238E27FC236}">
                <a16:creationId xmlns:a16="http://schemas.microsoft.com/office/drawing/2014/main" id="{1574A709-6278-6B31-7F8A-D9EE113E2F7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211756" y="1243980"/>
            <a:ext cx="2919066" cy="2108731"/>
          </a:xfrm>
          <a:prstGeom prst="rect">
            <a:avLst/>
          </a:prstGeom>
        </p:spPr>
      </p:pic>
      <p:pic>
        <p:nvPicPr>
          <p:cNvPr id="12" name="Picture Placeholder 20">
            <a:extLst>
              <a:ext uri="{FF2B5EF4-FFF2-40B4-BE49-F238E27FC236}">
                <a16:creationId xmlns:a16="http://schemas.microsoft.com/office/drawing/2014/main" id="{76E89EC1-DFD0-19B3-55A6-57BD16556C8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11756" y="3510897"/>
            <a:ext cx="5980244" cy="2097509"/>
          </a:xfrm>
          <a:prstGeom prst="rect">
            <a:avLst/>
          </a:prstGeom>
        </p:spPr>
      </p:pic>
      <p:pic>
        <p:nvPicPr>
          <p:cNvPr id="13" name="Picture Placeholder 23">
            <a:extLst>
              <a:ext uri="{FF2B5EF4-FFF2-40B4-BE49-F238E27FC236}">
                <a16:creationId xmlns:a16="http://schemas.microsoft.com/office/drawing/2014/main" id="{C766A9D6-1260-DC73-A83F-10FAC1E1A1D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9288856" y="1243980"/>
            <a:ext cx="2903144" cy="2109129"/>
          </a:xfrm>
          <a:prstGeom prst="rect">
            <a:avLst/>
          </a:prstGeom>
        </p:spPr>
      </p:pic>
    </p:spTree>
    <p:extLst>
      <p:ext uri="{BB962C8B-B14F-4D97-AF65-F5344CB8AC3E}">
        <p14:creationId xmlns:p14="http://schemas.microsoft.com/office/powerpoint/2010/main" val="292303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C7CF9-2D55-D1F5-7E0B-D6347F05F9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C0B67-E2F5-4155-2D3C-E11D4D4B026A}"/>
              </a:ext>
            </a:extLst>
          </p:cNvPr>
          <p:cNvSpPr>
            <a:spLocks noGrp="1"/>
          </p:cNvSpPr>
          <p:nvPr>
            <p:ph type="sldNum" sz="quarter" idx="11"/>
          </p:nvPr>
        </p:nvSpPr>
        <p:spPr/>
        <p:txBody>
          <a:bodyPr/>
          <a:lstStyle/>
          <a:p>
            <a:fld id="{38BD7ED1-2E42-4ADB-8C05-599F7CF93F53}" type="slidenum">
              <a:rPr lang="en-US" smtClean="0"/>
              <a:pPr/>
              <a:t>21</a:t>
            </a:fld>
            <a:endParaRPr lang="en-US"/>
          </a:p>
        </p:txBody>
      </p:sp>
      <p:sp>
        <p:nvSpPr>
          <p:cNvPr id="3" name="Text Placeholder 2">
            <a:extLst>
              <a:ext uri="{FF2B5EF4-FFF2-40B4-BE49-F238E27FC236}">
                <a16:creationId xmlns:a16="http://schemas.microsoft.com/office/drawing/2014/main" id="{80A68DC6-054F-0CDA-8563-72387DA3655A}"/>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Streamlined Guaranteed Estimated Loss Claim</a:t>
            </a:r>
            <a:endParaRPr lang="en-US" sz="3200"/>
          </a:p>
        </p:txBody>
      </p:sp>
      <p:sp>
        <p:nvSpPr>
          <p:cNvPr id="4" name="Text Placeholder 3">
            <a:extLst>
              <a:ext uri="{FF2B5EF4-FFF2-40B4-BE49-F238E27FC236}">
                <a16:creationId xmlns:a16="http://schemas.microsoft.com/office/drawing/2014/main" id="{83E4A794-5C61-E404-3FD3-3EF97B6A7CA2}"/>
              </a:ext>
            </a:extLst>
          </p:cNvPr>
          <p:cNvSpPr>
            <a:spLocks noGrp="1"/>
          </p:cNvSpPr>
          <p:nvPr>
            <p:ph type="body" sz="quarter" idx="23"/>
          </p:nvPr>
        </p:nvSpPr>
        <p:spPr>
          <a:xfrm>
            <a:off x="196776" y="4967901"/>
            <a:ext cx="10434255" cy="1309661"/>
          </a:xfrm>
        </p:spPr>
        <p:txBody>
          <a:bodyPr lIns="91440" tIns="45720" rIns="91440" bIns="45720" anchor="t"/>
          <a:lstStyle/>
          <a:p>
            <a:pPr marL="285750" indent="-285750">
              <a:buFont typeface="Arial"/>
              <a:buChar char="•"/>
            </a:pPr>
            <a:endParaRPr lang="en-US" sz="2400">
              <a:latin typeface="Aptos"/>
              <a:ea typeface="Lato"/>
              <a:cs typeface="Lato"/>
            </a:endParaRPr>
          </a:p>
          <a:p>
            <a:pPr marL="914400" lvl="8" indent="0">
              <a:buClr>
                <a:srgbClr val="658D1B"/>
              </a:buClr>
              <a:buNone/>
            </a:pPr>
            <a:r>
              <a:rPr lang="en-US" sz="2400">
                <a:latin typeface="Aptos"/>
                <a:ea typeface="Lato"/>
                <a:cs typeface="Lato"/>
              </a:rPr>
              <a:t>                                                                                                      </a:t>
            </a:r>
            <a:endParaRPr lang="en-US" sz="2400">
              <a:ea typeface="Open Sans"/>
              <a:cs typeface="Open Sans"/>
            </a:endParaRPr>
          </a:p>
          <a:p>
            <a:endParaRPr lang="en-US">
              <a:ea typeface="Lato"/>
              <a:cs typeface="Lato"/>
            </a:endParaRPr>
          </a:p>
        </p:txBody>
      </p:sp>
      <p:sp>
        <p:nvSpPr>
          <p:cNvPr id="10" name="TextBox 9">
            <a:extLst>
              <a:ext uri="{FF2B5EF4-FFF2-40B4-BE49-F238E27FC236}">
                <a16:creationId xmlns:a16="http://schemas.microsoft.com/office/drawing/2014/main" id="{01D16627-9C08-DAEA-13A3-CA301125454C}"/>
              </a:ext>
            </a:extLst>
          </p:cNvPr>
          <p:cNvSpPr txBox="1"/>
          <p:nvPr/>
        </p:nvSpPr>
        <p:spPr>
          <a:xfrm>
            <a:off x="857250" y="4524375"/>
            <a:ext cx="9641417"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a:solidFill>
                  <a:srgbClr val="000000"/>
                </a:solidFill>
                <a:latin typeface="Aptos"/>
              </a:rPr>
              <a:t>Most notable changes:</a:t>
            </a:r>
            <a:endParaRPr lang="en-US" sz="2000">
              <a:solidFill>
                <a:srgbClr val="000000"/>
              </a:solidFill>
              <a:latin typeface="Aptos"/>
            </a:endParaRPr>
          </a:p>
          <a:p>
            <a:pPr marL="342900" indent="-342900">
              <a:buAutoNum type="arabicPeriod"/>
            </a:pPr>
            <a:r>
              <a:rPr lang="en-US" sz="2000">
                <a:solidFill>
                  <a:srgbClr val="000000"/>
                </a:solidFill>
                <a:latin typeface="Aptos"/>
              </a:rPr>
              <a:t>Type 01 estimated loss claims </a:t>
            </a:r>
            <a:r>
              <a:rPr lang="en-US" sz="2000" b="1">
                <a:solidFill>
                  <a:srgbClr val="000000"/>
                </a:solidFill>
                <a:latin typeface="Aptos"/>
              </a:rPr>
              <a:t>will not require documentation, except for loan ledger</a:t>
            </a:r>
            <a:r>
              <a:rPr lang="en-US" sz="2000">
                <a:solidFill>
                  <a:srgbClr val="000000"/>
                </a:solidFill>
                <a:latin typeface="Aptos"/>
              </a:rPr>
              <a:t>, for all lender types </a:t>
            </a:r>
          </a:p>
          <a:p>
            <a:pPr marL="342900" indent="-342900">
              <a:buAutoNum type="arabicPeriod"/>
            </a:pPr>
            <a:r>
              <a:rPr lang="en-US" sz="2000">
                <a:solidFill>
                  <a:srgbClr val="000000"/>
                </a:solidFill>
                <a:latin typeface="Aptos"/>
              </a:rPr>
              <a:t>Interest on the Type 01 estimated loss claim </a:t>
            </a:r>
            <a:r>
              <a:rPr lang="en-US" sz="2000" b="1">
                <a:solidFill>
                  <a:srgbClr val="000000"/>
                </a:solidFill>
                <a:latin typeface="Aptos"/>
              </a:rPr>
              <a:t>will never exceed 210 calendar days </a:t>
            </a:r>
            <a:endParaRPr lang="en-US" sz="2000"/>
          </a:p>
        </p:txBody>
      </p:sp>
      <p:pic>
        <p:nvPicPr>
          <p:cNvPr id="6" name="Picture 5">
            <a:extLst>
              <a:ext uri="{FF2B5EF4-FFF2-40B4-BE49-F238E27FC236}">
                <a16:creationId xmlns:a16="http://schemas.microsoft.com/office/drawing/2014/main" id="{3117AE5C-BA2A-0AB0-6886-3465F57D7427}"/>
              </a:ext>
            </a:extLst>
          </p:cNvPr>
          <p:cNvPicPr>
            <a:picLocks noChangeAspect="1"/>
          </p:cNvPicPr>
          <p:nvPr/>
        </p:nvPicPr>
        <p:blipFill>
          <a:blip r:embed="rId2"/>
          <a:stretch>
            <a:fillRect/>
          </a:stretch>
        </p:blipFill>
        <p:spPr>
          <a:xfrm>
            <a:off x="1083328" y="1718422"/>
            <a:ext cx="8658225" cy="2457450"/>
          </a:xfrm>
          <a:prstGeom prst="rect">
            <a:avLst/>
          </a:prstGeom>
        </p:spPr>
      </p:pic>
    </p:spTree>
    <p:extLst>
      <p:ext uri="{BB962C8B-B14F-4D97-AF65-F5344CB8AC3E}">
        <p14:creationId xmlns:p14="http://schemas.microsoft.com/office/powerpoint/2010/main" val="233262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08BEEE-5265-8608-6E16-B02BF50E1046}"/>
              </a:ext>
            </a:extLst>
          </p:cNvPr>
          <p:cNvSpPr/>
          <p:nvPr/>
        </p:nvSpPr>
        <p:spPr>
          <a:xfrm>
            <a:off x="0" y="1243980"/>
            <a:ext cx="6032500" cy="43700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1756410-008C-6574-E2A1-1D953445574B}"/>
              </a:ext>
            </a:extLst>
          </p:cNvPr>
          <p:cNvSpPr>
            <a:spLocks noGrp="1"/>
          </p:cNvSpPr>
          <p:nvPr>
            <p:ph sz="quarter" idx="14"/>
          </p:nvPr>
        </p:nvSpPr>
        <p:spPr/>
        <p:txBody>
          <a:bodyPr lIns="91440" tIns="45720" rIns="91440" bIns="45720" anchor="t"/>
          <a:lstStyle/>
          <a:p>
            <a:r>
              <a:rPr lang="en-US">
                <a:latin typeface="Open Sans"/>
                <a:ea typeface="Open Sans"/>
                <a:cs typeface="Open Sans"/>
              </a:rPr>
              <a:t>Semi-Annual and Default Status Reports</a:t>
            </a:r>
            <a:endParaRPr lang="en-US"/>
          </a:p>
        </p:txBody>
      </p:sp>
      <p:pic>
        <p:nvPicPr>
          <p:cNvPr id="10" name="Picture Placeholder 23">
            <a:extLst>
              <a:ext uri="{FF2B5EF4-FFF2-40B4-BE49-F238E27FC236}">
                <a16:creationId xmlns:a16="http://schemas.microsoft.com/office/drawing/2014/main" id="{1574A709-6278-6B31-7F8A-D9EE113E2F7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211756" y="1243980"/>
            <a:ext cx="2919066" cy="2108731"/>
          </a:xfrm>
          <a:prstGeom prst="rect">
            <a:avLst/>
          </a:prstGeom>
        </p:spPr>
      </p:pic>
      <p:pic>
        <p:nvPicPr>
          <p:cNvPr id="12" name="Picture Placeholder 20">
            <a:extLst>
              <a:ext uri="{FF2B5EF4-FFF2-40B4-BE49-F238E27FC236}">
                <a16:creationId xmlns:a16="http://schemas.microsoft.com/office/drawing/2014/main" id="{76E89EC1-DFD0-19B3-55A6-57BD16556C8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11756" y="3510897"/>
            <a:ext cx="5980244" cy="2097509"/>
          </a:xfrm>
          <a:prstGeom prst="rect">
            <a:avLst/>
          </a:prstGeom>
        </p:spPr>
      </p:pic>
      <p:pic>
        <p:nvPicPr>
          <p:cNvPr id="13" name="Picture Placeholder 23">
            <a:extLst>
              <a:ext uri="{FF2B5EF4-FFF2-40B4-BE49-F238E27FC236}">
                <a16:creationId xmlns:a16="http://schemas.microsoft.com/office/drawing/2014/main" id="{C766A9D6-1260-DC73-A83F-10FAC1E1A1D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9288856" y="1243980"/>
            <a:ext cx="2903144" cy="2109129"/>
          </a:xfrm>
          <a:prstGeom prst="rect">
            <a:avLst/>
          </a:prstGeom>
        </p:spPr>
      </p:pic>
    </p:spTree>
    <p:extLst>
      <p:ext uri="{BB962C8B-B14F-4D97-AF65-F5344CB8AC3E}">
        <p14:creationId xmlns:p14="http://schemas.microsoft.com/office/powerpoint/2010/main" val="131256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473F-EB4F-ED42-127D-8EA2A2F8D5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6C53B-87C0-D664-828B-FD028F6A0A1E}"/>
              </a:ext>
            </a:extLst>
          </p:cNvPr>
          <p:cNvSpPr>
            <a:spLocks noGrp="1"/>
          </p:cNvSpPr>
          <p:nvPr>
            <p:ph type="sldNum" sz="quarter" idx="11"/>
          </p:nvPr>
        </p:nvSpPr>
        <p:spPr/>
        <p:txBody>
          <a:bodyPr/>
          <a:lstStyle/>
          <a:p>
            <a:fld id="{38BD7ED1-2E42-4ADB-8C05-599F7CF93F53}" type="slidenum">
              <a:rPr lang="en-US" smtClean="0"/>
              <a:pPr/>
              <a:t>23</a:t>
            </a:fld>
            <a:endParaRPr lang="en-US"/>
          </a:p>
        </p:txBody>
      </p:sp>
      <p:sp>
        <p:nvSpPr>
          <p:cNvPr id="3" name="Text Placeholder 2">
            <a:extLst>
              <a:ext uri="{FF2B5EF4-FFF2-40B4-BE49-F238E27FC236}">
                <a16:creationId xmlns:a16="http://schemas.microsoft.com/office/drawing/2014/main" id="{7C6F324B-5AC0-DE50-1892-55DAA4E3C83A}"/>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FSA-2241 Status Report Changes</a:t>
            </a:r>
            <a:endParaRPr lang="en-US" sz="3200"/>
          </a:p>
        </p:txBody>
      </p:sp>
      <p:sp>
        <p:nvSpPr>
          <p:cNvPr id="4" name="Text Placeholder 3">
            <a:extLst>
              <a:ext uri="{FF2B5EF4-FFF2-40B4-BE49-F238E27FC236}">
                <a16:creationId xmlns:a16="http://schemas.microsoft.com/office/drawing/2014/main" id="{12C29AB9-47D4-4E8A-5EA3-26B0E5A0D234}"/>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buFont typeface="Arial"/>
              <a:buChar char="•"/>
            </a:pPr>
            <a:r>
              <a:rPr lang="en-US" sz="2400">
                <a:latin typeface="Aptos"/>
                <a:ea typeface="Lato"/>
                <a:cs typeface="Lato"/>
              </a:rPr>
              <a:t>FSA-2241 Guaranteed Farm Loan Status Report must be submitted as of March 31 and September 30 every year to provide FSA an update all on loans within a lender’s guaranteed portfolio.</a:t>
            </a:r>
            <a:endParaRPr lang="en-US" sz="2400">
              <a:latin typeface="Aptos"/>
              <a:ea typeface="Lato" panose="020F0502020204030203" pitchFamily="34" charset="0"/>
              <a:cs typeface="Lato" panose="020F0502020204030203" pitchFamily="34" charset="0"/>
            </a:endParaRPr>
          </a:p>
          <a:p>
            <a:pPr marL="285750" indent="-285750">
              <a:buFont typeface="Arial"/>
              <a:buChar char="•"/>
            </a:pPr>
            <a:r>
              <a:rPr lang="en-US" sz="2400">
                <a:latin typeface="Aptos"/>
                <a:ea typeface="Lato"/>
                <a:cs typeface="Lato"/>
              </a:rPr>
              <a:t>Beginning with September 30, 2025 reports, FSA will no longer be sending partially filled hard copy reports to lenders for completion. </a:t>
            </a:r>
          </a:p>
          <a:p>
            <a:pPr marL="285750" indent="-285750">
              <a:buFont typeface="Arial"/>
              <a:buChar char="•"/>
            </a:pPr>
            <a:r>
              <a:rPr lang="en-US" sz="2400">
                <a:latin typeface="Aptos"/>
                <a:ea typeface="Lato"/>
                <a:cs typeface="Lato"/>
              </a:rPr>
              <a:t>Lenders have a few options for completing reports</a:t>
            </a:r>
          </a:p>
          <a:p>
            <a:pPr lvl="1">
              <a:buFont typeface="Wingdings"/>
              <a:buChar char="§"/>
            </a:pPr>
            <a:r>
              <a:rPr lang="en-US" sz="2400">
                <a:latin typeface="Aptos"/>
                <a:ea typeface="Lato"/>
                <a:cs typeface="Lato"/>
              </a:rPr>
              <a:t>Utilize the Lender’s Interactive Networking Connection (LINC) to complete updates online</a:t>
            </a:r>
          </a:p>
          <a:p>
            <a:pPr lvl="1">
              <a:buFont typeface="Wingdings"/>
              <a:buChar char="§"/>
            </a:pPr>
            <a:r>
              <a:rPr lang="en-US" sz="2400">
                <a:latin typeface="Aptos"/>
                <a:ea typeface="Lato"/>
                <a:cs typeface="Lato"/>
              </a:rPr>
              <a:t>Download and complete FSA-2241 using the form found online or emailed to you by your local FSA Staff</a:t>
            </a:r>
            <a:endParaRPr lang="en-US" sz="2400"/>
          </a:p>
          <a:p>
            <a:pPr marL="914400" lvl="8" indent="0">
              <a:buClr>
                <a:srgbClr val="658D1B"/>
              </a:buClr>
              <a:buNone/>
            </a:pPr>
            <a:r>
              <a:rPr lang="en-US" sz="2400">
                <a:latin typeface="Aptos"/>
                <a:ea typeface="Lato"/>
                <a:cs typeface="Lato"/>
              </a:rPr>
              <a:t>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344619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475D1-6E1E-4C53-4E79-7A1B0597E82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13F724-588A-7EE0-D242-5FB274A7DF65}"/>
              </a:ext>
            </a:extLst>
          </p:cNvPr>
          <p:cNvSpPr>
            <a:spLocks noGrp="1"/>
          </p:cNvSpPr>
          <p:nvPr>
            <p:ph type="sldNum" sz="quarter" idx="11"/>
          </p:nvPr>
        </p:nvSpPr>
        <p:spPr/>
        <p:txBody>
          <a:bodyPr/>
          <a:lstStyle/>
          <a:p>
            <a:fld id="{38BD7ED1-2E42-4ADB-8C05-599F7CF93F53}" type="slidenum">
              <a:rPr lang="en-US" smtClean="0"/>
              <a:pPr/>
              <a:t>24</a:t>
            </a:fld>
            <a:endParaRPr lang="en-US"/>
          </a:p>
        </p:txBody>
      </p:sp>
      <p:sp>
        <p:nvSpPr>
          <p:cNvPr id="3" name="Text Placeholder 2">
            <a:extLst>
              <a:ext uri="{FF2B5EF4-FFF2-40B4-BE49-F238E27FC236}">
                <a16:creationId xmlns:a16="http://schemas.microsoft.com/office/drawing/2014/main" id="{6B68C02B-42AB-80EC-BD8D-A8251A597863}"/>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Default Status Report Reminders</a:t>
            </a:r>
            <a:endParaRPr lang="en-US" sz="3200"/>
          </a:p>
        </p:txBody>
      </p:sp>
      <p:sp>
        <p:nvSpPr>
          <p:cNvPr id="4" name="Text Placeholder 3">
            <a:extLst>
              <a:ext uri="{FF2B5EF4-FFF2-40B4-BE49-F238E27FC236}">
                <a16:creationId xmlns:a16="http://schemas.microsoft.com/office/drawing/2014/main" id="{3A6BB0A2-77A2-4A66-199A-49D17DFB064B}"/>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buFont typeface="Arial"/>
              <a:buChar char="•"/>
            </a:pPr>
            <a:r>
              <a:rPr lang="en-US" sz="2400">
                <a:latin typeface="Aptos"/>
                <a:ea typeface="Lato"/>
                <a:cs typeface="Lato"/>
              </a:rPr>
              <a:t>FSA-2248 Guaranteed Farm Loan Default Status Report is due when a loan is 30 days past due and every 60 days thereafter, until default is cured or a Final Loss Claim is paid.</a:t>
            </a:r>
            <a:endParaRPr lang="en-US" sz="2400">
              <a:latin typeface="Aptos"/>
              <a:ea typeface="Lato" panose="020F0502020204030203" pitchFamily="34" charset="0"/>
              <a:cs typeface="Lato" panose="020F0502020204030203" pitchFamily="34" charset="0"/>
            </a:endParaRPr>
          </a:p>
          <a:p>
            <a:pPr marL="285750" indent="-285750">
              <a:buFont typeface="Arial"/>
              <a:buChar char="•"/>
            </a:pPr>
            <a:r>
              <a:rPr lang="en-US" sz="2400">
                <a:latin typeface="Aptos"/>
                <a:ea typeface="Lato"/>
                <a:cs typeface="Lato"/>
              </a:rPr>
              <a:t>Lenders should provide details of actions taken in the comments section </a:t>
            </a:r>
          </a:p>
          <a:p>
            <a:pPr marL="285750" indent="-285750">
              <a:buFont typeface="Arial"/>
              <a:buChar char="•"/>
            </a:pPr>
            <a:r>
              <a:rPr lang="en-US" sz="2400">
                <a:latin typeface="Aptos"/>
                <a:ea typeface="Lato"/>
                <a:cs typeface="Lato"/>
              </a:rPr>
              <a:t>Upon loan acceleration, submit a copy of the acceleration letter with FSA-2248</a:t>
            </a:r>
          </a:p>
          <a:p>
            <a:pPr marL="285750" indent="-285750">
              <a:buFont typeface="Arial"/>
              <a:buChar char="•"/>
            </a:pPr>
            <a:r>
              <a:rPr lang="en-US" sz="2400">
                <a:latin typeface="Aptos"/>
                <a:ea typeface="Lato"/>
                <a:cs typeface="Lato"/>
              </a:rPr>
              <a:t>The FSA-2241's and the FSA-2248's submitted following acceleration will all reflect the entire loan balance as past due</a:t>
            </a:r>
            <a:endParaRPr lang="en-US" sz="2400"/>
          </a:p>
          <a:p>
            <a:pPr marL="914400" lvl="8" indent="0">
              <a:buClr>
                <a:srgbClr val="658D1B"/>
              </a:buClr>
              <a:buNone/>
            </a:pPr>
            <a:r>
              <a:rPr lang="en-US" sz="2400">
                <a:latin typeface="Aptos"/>
                <a:ea typeface="Lato"/>
                <a:cs typeface="Lato"/>
              </a:rPr>
              <a:t>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35403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FB9B-68F8-581E-F64F-21F49F4D99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23D192-FFE8-2376-D53E-403549373E9D}"/>
              </a:ext>
            </a:extLst>
          </p:cNvPr>
          <p:cNvSpPr/>
          <p:nvPr/>
        </p:nvSpPr>
        <p:spPr>
          <a:xfrm>
            <a:off x="0" y="1243980"/>
            <a:ext cx="6032500" cy="43700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AA4A72A4-5DCF-AD28-76A6-92ECE3B36BBC}"/>
              </a:ext>
            </a:extLst>
          </p:cNvPr>
          <p:cNvSpPr>
            <a:spLocks noGrp="1"/>
          </p:cNvSpPr>
          <p:nvPr>
            <p:ph sz="quarter" idx="14"/>
          </p:nvPr>
        </p:nvSpPr>
        <p:spPr/>
        <p:txBody>
          <a:bodyPr lIns="91440" tIns="45720" rIns="91440" bIns="45720" anchor="t"/>
          <a:lstStyle/>
          <a:p>
            <a:r>
              <a:rPr lang="en-US">
                <a:latin typeface="Open Sans"/>
                <a:ea typeface="Open Sans"/>
                <a:cs typeface="Open Sans"/>
              </a:rPr>
              <a:t>Online Electronic Transaction Options</a:t>
            </a:r>
            <a:endParaRPr lang="en-US"/>
          </a:p>
        </p:txBody>
      </p:sp>
      <p:pic>
        <p:nvPicPr>
          <p:cNvPr id="10" name="Picture Placeholder 23">
            <a:extLst>
              <a:ext uri="{FF2B5EF4-FFF2-40B4-BE49-F238E27FC236}">
                <a16:creationId xmlns:a16="http://schemas.microsoft.com/office/drawing/2014/main" id="{7C6ACBC7-BB16-2A59-A7FB-6A4C09CC9A6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211756" y="1243980"/>
            <a:ext cx="2919066" cy="2108731"/>
          </a:xfrm>
          <a:prstGeom prst="rect">
            <a:avLst/>
          </a:prstGeom>
        </p:spPr>
      </p:pic>
      <p:pic>
        <p:nvPicPr>
          <p:cNvPr id="12" name="Picture Placeholder 20">
            <a:extLst>
              <a:ext uri="{FF2B5EF4-FFF2-40B4-BE49-F238E27FC236}">
                <a16:creationId xmlns:a16="http://schemas.microsoft.com/office/drawing/2014/main" id="{4C94BF69-89F3-E8BD-39B7-C4620EAC8BE8}"/>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11756" y="3510897"/>
            <a:ext cx="5980244" cy="2097509"/>
          </a:xfrm>
          <a:prstGeom prst="rect">
            <a:avLst/>
          </a:prstGeom>
        </p:spPr>
      </p:pic>
      <p:pic>
        <p:nvPicPr>
          <p:cNvPr id="13" name="Picture Placeholder 23">
            <a:extLst>
              <a:ext uri="{FF2B5EF4-FFF2-40B4-BE49-F238E27FC236}">
                <a16:creationId xmlns:a16="http://schemas.microsoft.com/office/drawing/2014/main" id="{B08CDE35-0D5A-52C1-ADAA-23311960BD55}"/>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9288856" y="1243980"/>
            <a:ext cx="2903144" cy="2109129"/>
          </a:xfrm>
          <a:prstGeom prst="rect">
            <a:avLst/>
          </a:prstGeom>
        </p:spPr>
      </p:pic>
    </p:spTree>
    <p:extLst>
      <p:ext uri="{BB962C8B-B14F-4D97-AF65-F5344CB8AC3E}">
        <p14:creationId xmlns:p14="http://schemas.microsoft.com/office/powerpoint/2010/main" val="237168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50BF-9835-610C-4735-1E5DD993F2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D7FB8-FFAD-F28C-CE20-581972EB0404}"/>
              </a:ext>
            </a:extLst>
          </p:cNvPr>
          <p:cNvSpPr>
            <a:spLocks noGrp="1"/>
          </p:cNvSpPr>
          <p:nvPr>
            <p:ph type="sldNum" sz="quarter" idx="11"/>
          </p:nvPr>
        </p:nvSpPr>
        <p:spPr/>
        <p:txBody>
          <a:bodyPr/>
          <a:lstStyle/>
          <a:p>
            <a:fld id="{38BD7ED1-2E42-4ADB-8C05-599F7CF93F53}" type="slidenum">
              <a:rPr lang="en-US" smtClean="0"/>
              <a:pPr/>
              <a:t>26</a:t>
            </a:fld>
            <a:endParaRPr lang="en-US"/>
          </a:p>
        </p:txBody>
      </p:sp>
      <p:sp>
        <p:nvSpPr>
          <p:cNvPr id="3" name="Text Placeholder 2">
            <a:extLst>
              <a:ext uri="{FF2B5EF4-FFF2-40B4-BE49-F238E27FC236}">
                <a16:creationId xmlns:a16="http://schemas.microsoft.com/office/drawing/2014/main" id="{F55A7D72-69A1-A49E-11AA-4BC55BD155C5}"/>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LINC</a:t>
            </a:r>
            <a:endParaRPr lang="en-US" sz="3200"/>
          </a:p>
        </p:txBody>
      </p:sp>
      <p:sp>
        <p:nvSpPr>
          <p:cNvPr id="4" name="Text Placeholder 3">
            <a:extLst>
              <a:ext uri="{FF2B5EF4-FFF2-40B4-BE49-F238E27FC236}">
                <a16:creationId xmlns:a16="http://schemas.microsoft.com/office/drawing/2014/main" id="{131B4C48-1F55-13E6-3E1C-2DB8980230CD}"/>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buFont typeface="Arial"/>
              <a:buChar char="•"/>
            </a:pPr>
            <a:r>
              <a:rPr lang="en-US" sz="2400">
                <a:latin typeface="Aptos"/>
                <a:ea typeface="Lato"/>
                <a:cs typeface="Lato"/>
              </a:rPr>
              <a:t>LINC (Lender Interactive Network Connect) provides Guaranteed Lenders the ability to conduct business with FSA online. </a:t>
            </a:r>
          </a:p>
          <a:p>
            <a:pPr marL="285750" indent="-285750">
              <a:buFont typeface="Arial"/>
              <a:buChar char="•"/>
            </a:pPr>
            <a:endParaRPr lang="en-US" sz="2400">
              <a:latin typeface="Aptos"/>
              <a:ea typeface="Lato"/>
              <a:cs typeface="Lato"/>
            </a:endParaRPr>
          </a:p>
          <a:p>
            <a:pPr marL="285750" indent="-285750">
              <a:buFont typeface="Arial"/>
              <a:buChar char="•"/>
            </a:pPr>
            <a:r>
              <a:rPr lang="en-US" sz="2400">
                <a:latin typeface="Aptos"/>
                <a:ea typeface="Lato"/>
                <a:cs typeface="Lato"/>
              </a:rPr>
              <a:t>Enter Loan Closings</a:t>
            </a:r>
          </a:p>
          <a:p>
            <a:pPr marL="285750" indent="-285750">
              <a:buFont typeface="Arial"/>
              <a:buChar char="•"/>
            </a:pPr>
            <a:r>
              <a:rPr lang="en-US" sz="2400">
                <a:latin typeface="Aptos"/>
                <a:ea typeface="Lato"/>
                <a:cs typeface="Lato"/>
              </a:rPr>
              <a:t>Submit Electronic Fee Payments</a:t>
            </a:r>
          </a:p>
          <a:p>
            <a:pPr marL="285750" indent="-285750">
              <a:buFont typeface="Arial"/>
              <a:buChar char="•"/>
            </a:pPr>
            <a:r>
              <a:rPr lang="en-US" sz="2400">
                <a:latin typeface="Aptos"/>
                <a:ea typeface="Lato"/>
                <a:cs typeface="Lato"/>
              </a:rPr>
              <a:t>Submit Semi-Annual Status Reports</a:t>
            </a:r>
          </a:p>
          <a:p>
            <a:pPr marL="285750" indent="-285750">
              <a:buFont typeface="Arial"/>
              <a:buChar char="•"/>
            </a:pPr>
            <a:r>
              <a:rPr lang="en-US" sz="2400">
                <a:latin typeface="Aptos"/>
                <a:ea typeface="Lato"/>
                <a:cs typeface="Lato"/>
              </a:rPr>
              <a:t>Submit Default Status Reports</a:t>
            </a:r>
          </a:p>
          <a:p>
            <a:pPr marL="285750" indent="-285750">
              <a:buFont typeface="Arial"/>
              <a:buChar char="•"/>
            </a:pPr>
            <a:r>
              <a:rPr lang="en-US" sz="2400">
                <a:latin typeface="Aptos"/>
                <a:ea typeface="Lato"/>
                <a:cs typeface="Lato"/>
              </a:rPr>
              <a:t>View specific Loan Information</a:t>
            </a:r>
            <a:endParaRPr lang="en-US" sz="2400">
              <a:latin typeface="Aptos"/>
            </a:endParaRPr>
          </a:p>
          <a:p>
            <a:pPr marL="285750" indent="-285750">
              <a:buFont typeface="Arial"/>
              <a:buChar char="•"/>
            </a:pPr>
            <a:r>
              <a:rPr lang="en-US" sz="2400">
                <a:latin typeface="Aptos"/>
                <a:ea typeface="Lato"/>
                <a:cs typeface="Lato"/>
              </a:rPr>
              <a:t>Establish Lender Pre-Authorized Debit (PAD)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72169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C1575-59E0-A396-F259-8EAA8AD0F6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3A9BE3-092A-B527-E7DA-FD835BEFAF9C}"/>
              </a:ext>
            </a:extLst>
          </p:cNvPr>
          <p:cNvSpPr>
            <a:spLocks noGrp="1"/>
          </p:cNvSpPr>
          <p:nvPr>
            <p:ph type="sldNum" sz="quarter" idx="11"/>
          </p:nvPr>
        </p:nvSpPr>
        <p:spPr/>
        <p:txBody>
          <a:bodyPr/>
          <a:lstStyle/>
          <a:p>
            <a:fld id="{38BD7ED1-2E42-4ADB-8C05-599F7CF93F53}" type="slidenum">
              <a:rPr lang="en-US" smtClean="0"/>
              <a:pPr/>
              <a:t>27</a:t>
            </a:fld>
            <a:endParaRPr lang="en-US"/>
          </a:p>
        </p:txBody>
      </p:sp>
      <p:sp>
        <p:nvSpPr>
          <p:cNvPr id="3" name="Text Placeholder 2">
            <a:extLst>
              <a:ext uri="{FF2B5EF4-FFF2-40B4-BE49-F238E27FC236}">
                <a16:creationId xmlns:a16="http://schemas.microsoft.com/office/drawing/2014/main" id="{6298CF92-9433-EBAE-1891-550D96DC32F4}"/>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Why sign-up for LINC?</a:t>
            </a:r>
            <a:endParaRPr lang="en-US" sz="3200"/>
          </a:p>
        </p:txBody>
      </p:sp>
      <p:sp>
        <p:nvSpPr>
          <p:cNvPr id="4" name="Text Placeholder 3">
            <a:extLst>
              <a:ext uri="{FF2B5EF4-FFF2-40B4-BE49-F238E27FC236}">
                <a16:creationId xmlns:a16="http://schemas.microsoft.com/office/drawing/2014/main" id="{C8225FAA-D48C-82BE-D4BA-167DA25B73B2}"/>
              </a:ext>
            </a:extLst>
          </p:cNvPr>
          <p:cNvSpPr>
            <a:spLocks noGrp="1"/>
          </p:cNvSpPr>
          <p:nvPr>
            <p:ph type="body" sz="quarter" idx="23"/>
          </p:nvPr>
        </p:nvSpPr>
        <p:spPr>
          <a:xfrm>
            <a:off x="196776" y="1708235"/>
            <a:ext cx="10434255" cy="4569327"/>
          </a:xfrm>
        </p:spPr>
        <p:txBody>
          <a:bodyPr lIns="91440" tIns="45720" rIns="91440" bIns="45720" anchor="t"/>
          <a:lstStyle/>
          <a:p>
            <a:pPr marL="457200" indent="-457200">
              <a:buFont typeface="Arial"/>
              <a:buChar char="•"/>
            </a:pPr>
            <a:r>
              <a:rPr lang="en-US" sz="2400">
                <a:latin typeface="Aptos"/>
                <a:ea typeface="Lato"/>
                <a:cs typeface="Lato"/>
              </a:rPr>
              <a:t>Eliminates paper/mail transactions of semi-annual status and default status reports; paper reports will no longer be mailed.</a:t>
            </a:r>
          </a:p>
          <a:p>
            <a:pPr marL="457200" indent="-457200">
              <a:buFont typeface="Arial"/>
              <a:buChar char="•"/>
            </a:pPr>
            <a:r>
              <a:rPr lang="en-US" sz="2400">
                <a:latin typeface="Aptos"/>
                <a:ea typeface="Lato"/>
                <a:cs typeface="Lato"/>
              </a:rPr>
              <a:t>Saves time by allowing lender to enter status in LINC.</a:t>
            </a:r>
            <a:endParaRPr lang="en-US" sz="2400">
              <a:latin typeface="Aptos"/>
            </a:endParaRPr>
          </a:p>
          <a:p>
            <a:pPr marL="457200" indent="-457200">
              <a:buFont typeface="Arial"/>
              <a:buChar char="•"/>
            </a:pPr>
            <a:r>
              <a:rPr lang="en-US" sz="2400">
                <a:latin typeface="Aptos"/>
                <a:ea typeface="Lato"/>
                <a:cs typeface="Lato"/>
              </a:rPr>
              <a:t>Can manage status reports with one or more representatives from your lending institution.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318639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A444-D492-5999-7974-EC3C009905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12F3BE-50E2-58DE-F2C3-134299C59104}"/>
              </a:ext>
            </a:extLst>
          </p:cNvPr>
          <p:cNvSpPr>
            <a:spLocks noGrp="1"/>
          </p:cNvSpPr>
          <p:nvPr>
            <p:ph type="sldNum" sz="quarter" idx="11"/>
          </p:nvPr>
        </p:nvSpPr>
        <p:spPr/>
        <p:txBody>
          <a:bodyPr/>
          <a:lstStyle/>
          <a:p>
            <a:fld id="{38BD7ED1-2E42-4ADB-8C05-599F7CF93F53}" type="slidenum">
              <a:rPr lang="en-US" smtClean="0"/>
              <a:pPr/>
              <a:t>28</a:t>
            </a:fld>
            <a:endParaRPr lang="en-US"/>
          </a:p>
        </p:txBody>
      </p:sp>
      <p:sp>
        <p:nvSpPr>
          <p:cNvPr id="3" name="Text Placeholder 2">
            <a:extLst>
              <a:ext uri="{FF2B5EF4-FFF2-40B4-BE49-F238E27FC236}">
                <a16:creationId xmlns:a16="http://schemas.microsoft.com/office/drawing/2014/main" id="{BC763369-0EC7-6A7C-79F6-070BF862E081}"/>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LINC (continued)</a:t>
            </a:r>
            <a:endParaRPr lang="en-US" sz="3200"/>
          </a:p>
        </p:txBody>
      </p:sp>
      <p:sp>
        <p:nvSpPr>
          <p:cNvPr id="4" name="Text Placeholder 3">
            <a:extLst>
              <a:ext uri="{FF2B5EF4-FFF2-40B4-BE49-F238E27FC236}">
                <a16:creationId xmlns:a16="http://schemas.microsoft.com/office/drawing/2014/main" id="{2099E587-B776-1355-792D-9E1669A642E5}"/>
              </a:ext>
            </a:extLst>
          </p:cNvPr>
          <p:cNvSpPr>
            <a:spLocks noGrp="1"/>
          </p:cNvSpPr>
          <p:nvPr>
            <p:ph type="body" sz="quarter" idx="23"/>
          </p:nvPr>
        </p:nvSpPr>
        <p:spPr>
          <a:xfrm>
            <a:off x="196776" y="1708235"/>
            <a:ext cx="10434255" cy="4569327"/>
          </a:xfrm>
        </p:spPr>
        <p:txBody>
          <a:bodyPr lIns="91440" tIns="45720" rIns="91440" bIns="45720" anchor="t"/>
          <a:lstStyle/>
          <a:p>
            <a:pPr marL="285750" indent="-285750">
              <a:buFont typeface="Arial"/>
              <a:buChar char="•"/>
            </a:pPr>
            <a:r>
              <a:rPr lang="en-US" sz="2400">
                <a:latin typeface="Aptos"/>
                <a:ea typeface="Lato"/>
                <a:cs typeface="Lato"/>
              </a:rPr>
              <a:t>The LINC User Guide provides step by step instructions for lenders in completing the functions just discussed. </a:t>
            </a:r>
          </a:p>
          <a:p>
            <a:pPr lvl="1">
              <a:buFont typeface="Wingdings"/>
              <a:buChar char="§"/>
            </a:pPr>
            <a:r>
              <a:rPr lang="en-US" sz="2400">
                <a:latin typeface="Aptos"/>
                <a:ea typeface="Lato"/>
                <a:cs typeface="Lato"/>
                <a:hlinkClick r:id="rId2"/>
              </a:rPr>
              <a:t>LINC User Guide</a:t>
            </a:r>
            <a:endParaRPr lang="en-US" sz="2400">
              <a:latin typeface="Aptos"/>
              <a:ea typeface="Lato"/>
              <a:cs typeface="Lato"/>
            </a:endParaRPr>
          </a:p>
          <a:p>
            <a:pPr marL="285750" indent="-285750">
              <a:buFont typeface="Arial"/>
              <a:buChar char="•"/>
            </a:pPr>
            <a:r>
              <a:rPr lang="en-US" sz="2400">
                <a:latin typeface="Aptos"/>
                <a:ea typeface="Lato"/>
                <a:cs typeface="Lato"/>
              </a:rPr>
              <a:t>Quick Reference Guide for LINC gives lenders helpful tips on how to set up and use the LINC system. </a:t>
            </a:r>
          </a:p>
          <a:p>
            <a:pPr lvl="1">
              <a:buFont typeface="Wingdings"/>
              <a:buChar char="§"/>
            </a:pPr>
            <a:r>
              <a:rPr lang="en-US" sz="2400">
                <a:latin typeface="Aptos"/>
                <a:ea typeface="Lato"/>
                <a:cs typeface="Lato"/>
                <a:hlinkClick r:id="rId3"/>
              </a:rPr>
              <a:t>Quick Ref Guide for LINC</a:t>
            </a:r>
            <a:endParaRPr lang="en-US" sz="2400">
              <a:latin typeface="Aptos"/>
              <a:ea typeface="Lato"/>
              <a:cs typeface="Lato"/>
            </a:endParaRPr>
          </a:p>
          <a:p>
            <a:pPr marL="285750" indent="-285750">
              <a:buFont typeface="Arial"/>
              <a:buChar char="•"/>
            </a:pPr>
            <a:r>
              <a:rPr lang="en-US" sz="2400">
                <a:latin typeface="Aptos"/>
                <a:ea typeface="Lato"/>
                <a:cs typeface="Lato"/>
              </a:rPr>
              <a:t>Quick Reference Guide for Level 2 </a:t>
            </a:r>
            <a:r>
              <a:rPr lang="en-US" sz="2400" err="1">
                <a:latin typeface="Aptos"/>
                <a:ea typeface="Lato"/>
                <a:cs typeface="Lato"/>
              </a:rPr>
              <a:t>eAuth</a:t>
            </a:r>
            <a:r>
              <a:rPr lang="en-US" sz="2400">
                <a:latin typeface="Aptos"/>
                <a:ea typeface="Lato"/>
                <a:cs typeface="Lato"/>
              </a:rPr>
              <a:t> Account will assist lenders in setting up their level 2 </a:t>
            </a:r>
            <a:r>
              <a:rPr lang="en-US" sz="2400" err="1">
                <a:latin typeface="Aptos"/>
                <a:ea typeface="Lato"/>
                <a:cs typeface="Lato"/>
              </a:rPr>
              <a:t>eAuth</a:t>
            </a:r>
            <a:r>
              <a:rPr lang="en-US" sz="2400">
                <a:latin typeface="Aptos"/>
                <a:ea typeface="Lato"/>
                <a:cs typeface="Lato"/>
              </a:rPr>
              <a:t> account that will allow them to access and use the LINC system.</a:t>
            </a:r>
            <a:endParaRPr lang="en-US" sz="2400">
              <a:latin typeface="Aptos"/>
            </a:endParaRPr>
          </a:p>
          <a:p>
            <a:pPr lvl="1">
              <a:buFont typeface="Wingdings"/>
              <a:buChar char="§"/>
            </a:pPr>
            <a:r>
              <a:rPr lang="en-US" sz="2400">
                <a:latin typeface="Aptos"/>
                <a:ea typeface="Lato"/>
                <a:cs typeface="Lato"/>
                <a:hlinkClick r:id="rId4"/>
              </a:rPr>
              <a:t>Quick Ref Guide for Level 2 eAuth</a:t>
            </a:r>
            <a:r>
              <a:rPr lang="en-US" sz="2400">
                <a:latin typeface="Aptos"/>
                <a:ea typeface="Lato"/>
                <a:cs typeface="Lato"/>
              </a:rPr>
              <a:t>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34594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8398B-AE9B-F5D6-134B-2E68C9DEAE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FBCA9-B205-4A3A-1403-658BDD8FD0BD}"/>
              </a:ext>
            </a:extLst>
          </p:cNvPr>
          <p:cNvSpPr>
            <a:spLocks noGrp="1"/>
          </p:cNvSpPr>
          <p:nvPr>
            <p:ph type="sldNum" sz="quarter" idx="11"/>
          </p:nvPr>
        </p:nvSpPr>
        <p:spPr/>
        <p:txBody>
          <a:bodyPr/>
          <a:lstStyle/>
          <a:p>
            <a:fld id="{38BD7ED1-2E42-4ADB-8C05-599F7CF93F53}" type="slidenum">
              <a:rPr lang="en-US" smtClean="0"/>
              <a:pPr/>
              <a:t>29</a:t>
            </a:fld>
            <a:endParaRPr lang="en-US"/>
          </a:p>
        </p:txBody>
      </p:sp>
      <p:sp>
        <p:nvSpPr>
          <p:cNvPr id="3" name="Text Placeholder 2">
            <a:extLst>
              <a:ext uri="{FF2B5EF4-FFF2-40B4-BE49-F238E27FC236}">
                <a16:creationId xmlns:a16="http://schemas.microsoft.com/office/drawing/2014/main" id="{0E73AF28-FE80-C070-1D5A-E05419893E36}"/>
              </a:ext>
            </a:extLst>
          </p:cNvPr>
          <p:cNvSpPr>
            <a:spLocks noGrp="1"/>
          </p:cNvSpPr>
          <p:nvPr>
            <p:ph type="body" sz="quarter" idx="20"/>
          </p:nvPr>
        </p:nvSpPr>
        <p:spPr>
          <a:xfrm>
            <a:off x="196776" y="832704"/>
            <a:ext cx="11729169" cy="728777"/>
          </a:xfrm>
        </p:spPr>
        <p:txBody>
          <a:bodyPr lIns="91440" tIns="45720" rIns="91440" bIns="45720" anchor="t"/>
          <a:lstStyle/>
          <a:p>
            <a:r>
              <a:rPr lang="en-US" sz="3200">
                <a:latin typeface="Open Sans"/>
                <a:ea typeface="Open Sans"/>
                <a:cs typeface="Open Sans"/>
              </a:rPr>
              <a:t>Troubleshooting LINC</a:t>
            </a:r>
            <a:endParaRPr lang="en-US" sz="3200"/>
          </a:p>
        </p:txBody>
      </p:sp>
      <p:sp>
        <p:nvSpPr>
          <p:cNvPr id="4" name="Text Placeholder 3">
            <a:extLst>
              <a:ext uri="{FF2B5EF4-FFF2-40B4-BE49-F238E27FC236}">
                <a16:creationId xmlns:a16="http://schemas.microsoft.com/office/drawing/2014/main" id="{9BB5FCFD-E486-CAB1-3196-4F23048521DF}"/>
              </a:ext>
            </a:extLst>
          </p:cNvPr>
          <p:cNvSpPr>
            <a:spLocks noGrp="1"/>
          </p:cNvSpPr>
          <p:nvPr>
            <p:ph type="body" sz="quarter" idx="23"/>
          </p:nvPr>
        </p:nvSpPr>
        <p:spPr>
          <a:xfrm>
            <a:off x="196776" y="1708235"/>
            <a:ext cx="10434255" cy="4569327"/>
          </a:xfrm>
        </p:spPr>
        <p:txBody>
          <a:bodyPr lIns="91440" tIns="45720" rIns="91440" bIns="45720" anchor="t"/>
          <a:lstStyle/>
          <a:p>
            <a:pPr marL="457200" indent="-457200">
              <a:buFont typeface="Arial"/>
              <a:buChar char="•"/>
            </a:pPr>
            <a:r>
              <a:rPr lang="en-US" sz="2400">
                <a:latin typeface="Aptos"/>
                <a:ea typeface="Lato"/>
                <a:cs typeface="Lato"/>
              </a:rPr>
              <a:t>First confirm if you have Level 2 </a:t>
            </a:r>
            <a:r>
              <a:rPr lang="en-US" sz="2400" err="1">
                <a:latin typeface="Aptos"/>
                <a:ea typeface="Lato"/>
                <a:cs typeface="Lato"/>
              </a:rPr>
              <a:t>eAuth</a:t>
            </a:r>
            <a:r>
              <a:rPr lang="en-US" sz="2400">
                <a:latin typeface="Aptos"/>
                <a:ea typeface="Lato"/>
                <a:cs typeface="Lato"/>
              </a:rPr>
              <a:t> access</a:t>
            </a:r>
          </a:p>
          <a:p>
            <a:pPr marL="457200" indent="-457200">
              <a:buFont typeface="Arial"/>
              <a:buChar char="•"/>
            </a:pPr>
            <a:r>
              <a:rPr lang="en-US" sz="2400">
                <a:latin typeface="Aptos"/>
                <a:ea typeface="Lato"/>
                <a:cs typeface="Lato"/>
              </a:rPr>
              <a:t>After gaining Level 2 </a:t>
            </a:r>
            <a:r>
              <a:rPr lang="en-US" sz="2400" err="1">
                <a:latin typeface="Aptos"/>
                <a:ea typeface="Lato"/>
                <a:cs typeface="Lato"/>
              </a:rPr>
              <a:t>eAuth</a:t>
            </a:r>
            <a:r>
              <a:rPr lang="en-US" sz="2400">
                <a:latin typeface="Aptos"/>
                <a:ea typeface="Lato"/>
                <a:cs typeface="Lato"/>
              </a:rPr>
              <a:t> access, FSA will need your email address (Level 2 </a:t>
            </a:r>
            <a:r>
              <a:rPr lang="en-US" sz="2400" err="1">
                <a:latin typeface="Aptos"/>
                <a:ea typeface="Lato"/>
                <a:cs typeface="Lato"/>
              </a:rPr>
              <a:t>euth</a:t>
            </a:r>
            <a:r>
              <a:rPr lang="en-US" sz="2400">
                <a:latin typeface="Aptos"/>
                <a:ea typeface="Lato"/>
                <a:cs typeface="Lato"/>
              </a:rPr>
              <a:t> ID), phone number, bank name, and branch(s) you plan to submit status reports for</a:t>
            </a:r>
          </a:p>
          <a:p>
            <a:pPr marL="457200" indent="-457200">
              <a:buFont typeface="Arial"/>
              <a:buChar char="•"/>
            </a:pPr>
            <a:r>
              <a:rPr lang="en-US" sz="2400">
                <a:latin typeface="Aptos"/>
                <a:ea typeface="Lato"/>
                <a:cs typeface="Lato"/>
              </a:rPr>
              <a:t>Contact your local FSA Service Center for any questions or issues with LINC</a:t>
            </a:r>
          </a:p>
          <a:p>
            <a:pPr marL="514350" indent="-514350">
              <a:buFont typeface="Arial"/>
              <a:buChar char="•"/>
            </a:pPr>
            <a:r>
              <a:rPr lang="en-US" sz="2400">
                <a:latin typeface="Aptos"/>
                <a:ea typeface="Lato"/>
                <a:cs typeface="Lato"/>
              </a:rPr>
              <a:t>Quick Reference Guide available on the website</a:t>
            </a:r>
            <a:endParaRPr lang="en-US" sz="2400">
              <a:latin typeface="Aptos"/>
            </a:endParaRPr>
          </a:p>
          <a:p>
            <a:r>
              <a:rPr lang="en-US" sz="2400">
                <a:latin typeface="Aptos"/>
                <a:ea typeface="Lato"/>
                <a:cs typeface="Lato"/>
              </a:rPr>
              <a:t>      </a:t>
            </a:r>
            <a:endParaRPr lang="en-US" sz="2400">
              <a:ea typeface="Open Sans"/>
              <a:cs typeface="Open Sans"/>
            </a:endParaRPr>
          </a:p>
          <a:p>
            <a:endParaRPr lang="en-US">
              <a:ea typeface="Lato"/>
              <a:cs typeface="Lato"/>
            </a:endParaRPr>
          </a:p>
        </p:txBody>
      </p:sp>
    </p:spTree>
    <p:extLst>
      <p:ext uri="{BB962C8B-B14F-4D97-AF65-F5344CB8AC3E}">
        <p14:creationId xmlns:p14="http://schemas.microsoft.com/office/powerpoint/2010/main" val="130676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08BEEE-5265-8608-6E16-B02BF50E1046}"/>
              </a:ext>
            </a:extLst>
          </p:cNvPr>
          <p:cNvSpPr/>
          <p:nvPr/>
        </p:nvSpPr>
        <p:spPr>
          <a:xfrm>
            <a:off x="0" y="1243980"/>
            <a:ext cx="6032500" cy="43700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1756410-008C-6574-E2A1-1D953445574B}"/>
              </a:ext>
            </a:extLst>
          </p:cNvPr>
          <p:cNvSpPr>
            <a:spLocks noGrp="1"/>
          </p:cNvSpPr>
          <p:nvPr>
            <p:ph sz="quarter" idx="14"/>
          </p:nvPr>
        </p:nvSpPr>
        <p:spPr/>
        <p:txBody>
          <a:bodyPr/>
          <a:lstStyle/>
          <a:p>
            <a:r>
              <a:rPr lang="en-US"/>
              <a:t>Guaranteed Loan Security</a:t>
            </a:r>
          </a:p>
        </p:txBody>
      </p:sp>
      <p:pic>
        <p:nvPicPr>
          <p:cNvPr id="10" name="Picture Placeholder 23">
            <a:extLst>
              <a:ext uri="{FF2B5EF4-FFF2-40B4-BE49-F238E27FC236}">
                <a16:creationId xmlns:a16="http://schemas.microsoft.com/office/drawing/2014/main" id="{1574A709-6278-6B31-7F8A-D9EE113E2F7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211756" y="1243980"/>
            <a:ext cx="2919066" cy="2108731"/>
          </a:xfrm>
          <a:prstGeom prst="rect">
            <a:avLst/>
          </a:prstGeom>
        </p:spPr>
      </p:pic>
      <p:pic>
        <p:nvPicPr>
          <p:cNvPr id="12" name="Picture Placeholder 20">
            <a:extLst>
              <a:ext uri="{FF2B5EF4-FFF2-40B4-BE49-F238E27FC236}">
                <a16:creationId xmlns:a16="http://schemas.microsoft.com/office/drawing/2014/main" id="{76E89EC1-DFD0-19B3-55A6-57BD16556C8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11756" y="3510897"/>
            <a:ext cx="5980244" cy="2097509"/>
          </a:xfrm>
          <a:prstGeom prst="rect">
            <a:avLst/>
          </a:prstGeom>
        </p:spPr>
      </p:pic>
      <p:pic>
        <p:nvPicPr>
          <p:cNvPr id="13" name="Picture Placeholder 23">
            <a:extLst>
              <a:ext uri="{FF2B5EF4-FFF2-40B4-BE49-F238E27FC236}">
                <a16:creationId xmlns:a16="http://schemas.microsoft.com/office/drawing/2014/main" id="{C766A9D6-1260-DC73-A83F-10FAC1E1A1D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9288856" y="1243980"/>
            <a:ext cx="2903144" cy="2109129"/>
          </a:xfrm>
          <a:prstGeom prst="rect">
            <a:avLst/>
          </a:prstGeom>
        </p:spPr>
      </p:pic>
    </p:spTree>
    <p:extLst>
      <p:ext uri="{BB962C8B-B14F-4D97-AF65-F5344CB8AC3E}">
        <p14:creationId xmlns:p14="http://schemas.microsoft.com/office/powerpoint/2010/main" val="480422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6194E2-8770-BABE-B57F-DDE9B52C4B0F}"/>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TextBox 12">
            <a:extLst>
              <a:ext uri="{FF2B5EF4-FFF2-40B4-BE49-F238E27FC236}">
                <a16:creationId xmlns:a16="http://schemas.microsoft.com/office/drawing/2014/main" id="{BE6F7A0E-1D02-755C-5A95-55AA59B19C27}"/>
              </a:ext>
            </a:extLst>
          </p:cNvPr>
          <p:cNvSpPr txBox="1"/>
          <p:nvPr/>
        </p:nvSpPr>
        <p:spPr>
          <a:xfrm>
            <a:off x="332370" y="2266283"/>
            <a:ext cx="9256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Open Sans"/>
                <a:ea typeface="+mn-ea"/>
                <a:cs typeface="Arial"/>
              </a:rPr>
              <a:t>This concludes the live event. </a:t>
            </a:r>
            <a:endParaRPr kumimoji="0" lang="en-US" sz="2400" b="0"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CF919EC7-F6F3-F632-95C2-25403317E09F}"/>
              </a:ext>
            </a:extLst>
          </p:cNvPr>
          <p:cNvSpPr/>
          <p:nvPr/>
        </p:nvSpPr>
        <p:spPr>
          <a:xfrm>
            <a:off x="4705350" y="3987800"/>
            <a:ext cx="7486650" cy="977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prstClr val="white"/>
                </a:solidFill>
                <a:effectLst/>
                <a:uLnTx/>
                <a:uFillTx/>
                <a:latin typeface="Open Sans"/>
                <a:ea typeface="+mn-ea"/>
                <a:cs typeface="Arial"/>
              </a:rPr>
              <a:t>Thank you for your attention.</a:t>
            </a:r>
            <a:endParaRPr kumimoji="0" lang="en-US" sz="3600" b="1"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64674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F723817-AA36-1B56-D3AB-B10AB9446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6C3895-19A7-76B6-1BAF-B2F8F701EEE5}"/>
              </a:ext>
            </a:extLst>
          </p:cNvPr>
          <p:cNvSpPr>
            <a:spLocks noGrp="1"/>
          </p:cNvSpPr>
          <p:nvPr>
            <p:ph type="body" sz="quarter" idx="11"/>
          </p:nvPr>
        </p:nvSpPr>
        <p:spPr/>
        <p:txBody>
          <a:bodyPr/>
          <a:lstStyle/>
          <a:p>
            <a:r>
              <a:rPr lang="en-US"/>
              <a:t>2-FLP Collateral updates</a:t>
            </a:r>
          </a:p>
        </p:txBody>
      </p:sp>
      <p:sp>
        <p:nvSpPr>
          <p:cNvPr id="3" name="Slide Number Placeholder 2">
            <a:extLst>
              <a:ext uri="{FF2B5EF4-FFF2-40B4-BE49-F238E27FC236}">
                <a16:creationId xmlns:a16="http://schemas.microsoft.com/office/drawing/2014/main" id="{C987ED17-08DB-24B8-66B2-20588ADE632F}"/>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86E0804D-5D37-1150-8519-36EFC44DAF88}"/>
              </a:ext>
            </a:extLst>
          </p:cNvPr>
          <p:cNvSpPr txBox="1"/>
          <p:nvPr/>
        </p:nvSpPr>
        <p:spPr>
          <a:xfrm>
            <a:off x="196776" y="1755485"/>
            <a:ext cx="7499424" cy="4093428"/>
          </a:xfrm>
          <a:prstGeom prst="rect">
            <a:avLst/>
          </a:prstGeom>
          <a:noFill/>
        </p:spPr>
        <p:txBody>
          <a:bodyPr wrap="square">
            <a:spAutoFit/>
          </a:bodyPr>
          <a:lstStyle/>
          <a:p>
            <a:pPr marL="285750" indent="-285750">
              <a:buFont typeface="Arial" panose="020B0604020202020204" pitchFamily="34" charset="0"/>
              <a:buChar char="•"/>
            </a:pPr>
            <a:r>
              <a:rPr lang="en-US" sz="2000">
                <a:latin typeface="Open Sans"/>
                <a:ea typeface="Open Sans"/>
                <a:cs typeface="Open Sans"/>
              </a:rPr>
              <a:t>Updates </a:t>
            </a:r>
            <a:r>
              <a:rPr lang="en-US" sz="2000" b="1">
                <a:latin typeface="Open Sans"/>
                <a:ea typeface="Open Sans"/>
                <a:cs typeface="Open Sans"/>
              </a:rPr>
              <a:t>Adequate</a:t>
            </a:r>
            <a:r>
              <a:rPr lang="en-US" sz="2000">
                <a:latin typeface="Open Sans"/>
                <a:ea typeface="Open Sans"/>
                <a:cs typeface="Open Sans"/>
              </a:rPr>
              <a:t> and </a:t>
            </a:r>
            <a:r>
              <a:rPr lang="en-US" sz="2000" b="1">
                <a:latin typeface="Open Sans"/>
                <a:ea typeface="Open Sans"/>
                <a:cs typeface="Open Sans"/>
              </a:rPr>
              <a:t>Additional</a:t>
            </a:r>
            <a:r>
              <a:rPr lang="en-US" sz="2000">
                <a:latin typeface="Open Sans"/>
                <a:ea typeface="Open Sans"/>
                <a:cs typeface="Open Sans"/>
              </a:rPr>
              <a:t> security definitions.</a:t>
            </a:r>
          </a:p>
          <a:p>
            <a:pPr marL="742950" lvl="1" indent="-285750">
              <a:buFont typeface="Arial" panose="020B0604020202020204" pitchFamily="34" charset="0"/>
              <a:buChar char="•"/>
            </a:pPr>
            <a:r>
              <a:rPr lang="en-US" sz="2000">
                <a:latin typeface="Open Sans"/>
                <a:ea typeface="Open Sans"/>
                <a:cs typeface="Open Sans"/>
              </a:rPr>
              <a:t>Reduces subjective language</a:t>
            </a:r>
          </a:p>
          <a:p>
            <a:pPr marL="742950" lvl="1" indent="-285750">
              <a:buFont typeface="Arial" panose="020B0604020202020204" pitchFamily="34" charset="0"/>
              <a:buChar char="•"/>
            </a:pPr>
            <a:r>
              <a:rPr lang="en-US" sz="2000">
                <a:latin typeface="Open Sans"/>
                <a:ea typeface="Open Sans"/>
                <a:cs typeface="Open Sans"/>
              </a:rPr>
              <a:t>Provide more lender autonomy</a:t>
            </a:r>
          </a:p>
          <a:p>
            <a:pPr marL="742950" lvl="1" indent="-285750">
              <a:buFont typeface="Arial" panose="020B0604020202020204" pitchFamily="34" charset="0"/>
              <a:buChar char="•"/>
            </a:pPr>
            <a:r>
              <a:rPr lang="en-US" sz="2000">
                <a:latin typeface="Open Sans"/>
                <a:ea typeface="Open Sans"/>
                <a:cs typeface="Open Sans"/>
              </a:rPr>
              <a:t>Removes minimum and additional security definitions</a:t>
            </a:r>
          </a:p>
          <a:p>
            <a:pPr marL="285750" indent="-285750">
              <a:buFont typeface="Arial" panose="020B0604020202020204" pitchFamily="34" charset="0"/>
              <a:buChar char="•"/>
            </a:pPr>
            <a:endParaRPr lang="en-US" sz="2000">
              <a:latin typeface="Open Sans"/>
              <a:ea typeface="Open Sans"/>
              <a:cs typeface="Open Sans"/>
            </a:endParaRPr>
          </a:p>
          <a:p>
            <a:pPr marL="285750" indent="-285750">
              <a:buFont typeface="Arial" panose="020B0604020202020204" pitchFamily="34" charset="0"/>
              <a:buChar char="•"/>
            </a:pPr>
            <a:endParaRPr lang="en-US" sz="2000">
              <a:latin typeface="Open Sans"/>
              <a:ea typeface="Open Sans"/>
              <a:cs typeface="Open Sans"/>
            </a:endParaRPr>
          </a:p>
          <a:p>
            <a:pPr marL="285750" indent="-285750">
              <a:buFont typeface="Arial" panose="020B0604020202020204" pitchFamily="34" charset="0"/>
              <a:buChar char="•"/>
            </a:pPr>
            <a:endParaRPr lang="en-US" sz="2000">
              <a:latin typeface="Open Sans"/>
              <a:ea typeface="Open Sans"/>
              <a:cs typeface="Open Sans"/>
            </a:endParaRPr>
          </a:p>
          <a:p>
            <a:pPr marL="285750" indent="-285750">
              <a:buFont typeface="Arial" panose="020B0604020202020204" pitchFamily="34" charset="0"/>
              <a:buChar char="•"/>
            </a:pPr>
            <a:endParaRPr lang="en-US" sz="2000">
              <a:latin typeface="Open Sans"/>
              <a:ea typeface="Open Sans"/>
              <a:cs typeface="Open Sans"/>
            </a:endParaRPr>
          </a:p>
          <a:p>
            <a:pPr marL="285750" indent="-285750">
              <a:buFont typeface="Arial" panose="020B0604020202020204" pitchFamily="34" charset="0"/>
              <a:buChar char="•"/>
            </a:pPr>
            <a:r>
              <a:rPr lang="en-US" sz="2000">
                <a:latin typeface="Open Sans"/>
                <a:ea typeface="Open Sans"/>
                <a:cs typeface="Open Sans"/>
              </a:rPr>
              <a:t>Based on lender internal lending policy for similar non-guaranteed loans</a:t>
            </a:r>
          </a:p>
          <a:p>
            <a:pPr marL="742950" lvl="1" indent="-285750">
              <a:buFont typeface="Arial" panose="020B0604020202020204" pitchFamily="34" charset="0"/>
              <a:buChar char="•"/>
            </a:pPr>
            <a:r>
              <a:rPr lang="en-US" sz="2000">
                <a:latin typeface="Open Sans"/>
                <a:ea typeface="Open Sans"/>
                <a:cs typeface="Open Sans"/>
              </a:rPr>
              <a:t>SEL/CLP provide an explanation on how security meets internal policy</a:t>
            </a:r>
          </a:p>
          <a:p>
            <a:pPr marL="742950" lvl="1" indent="-285750">
              <a:buFont typeface="Arial" panose="020B0604020202020204" pitchFamily="34" charset="0"/>
              <a:buChar char="•"/>
            </a:pPr>
            <a:r>
              <a:rPr lang="en-US" sz="2000">
                <a:latin typeface="Open Sans"/>
                <a:ea typeface="Open Sans"/>
                <a:cs typeface="Open Sans"/>
              </a:rPr>
              <a:t>PLP based on their approved CMS</a:t>
            </a:r>
          </a:p>
        </p:txBody>
      </p:sp>
      <p:sp>
        <p:nvSpPr>
          <p:cNvPr id="5" name="Rectangle: Rounded Corners 4">
            <a:extLst>
              <a:ext uri="{FF2B5EF4-FFF2-40B4-BE49-F238E27FC236}">
                <a16:creationId xmlns:a16="http://schemas.microsoft.com/office/drawing/2014/main" id="{6B75FAC2-194C-FD09-B768-4BCB542CDABA}"/>
              </a:ext>
            </a:extLst>
          </p:cNvPr>
          <p:cNvSpPr/>
          <p:nvPr/>
        </p:nvSpPr>
        <p:spPr>
          <a:xfrm>
            <a:off x="196776" y="3315903"/>
            <a:ext cx="7124700" cy="571500"/>
          </a:xfrm>
          <a:prstGeom prst="roundRect">
            <a:avLst/>
          </a:prstGeom>
          <a:solidFill>
            <a:schemeClr val="accent4">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chemeClr val="accent2"/>
                </a:solidFill>
                <a:latin typeface="Open Sans"/>
                <a:ea typeface="Open Sans"/>
                <a:cs typeface="Open Sans"/>
              </a:rPr>
              <a:t>Adequate Security: </a:t>
            </a:r>
            <a:r>
              <a:rPr lang="en-US" sz="2000">
                <a:solidFill>
                  <a:schemeClr val="accent2"/>
                </a:solidFill>
                <a:latin typeface="Open Sans"/>
                <a:ea typeface="Open Sans"/>
                <a:cs typeface="Open Sans"/>
              </a:rPr>
              <a:t>Loan amount </a:t>
            </a:r>
            <a:r>
              <a:rPr lang="en-US" sz="2000" u="sng">
                <a:solidFill>
                  <a:schemeClr val="accent2"/>
                </a:solidFill>
                <a:latin typeface="Open Sans"/>
                <a:ea typeface="Open Sans"/>
                <a:cs typeface="Open Sans"/>
              </a:rPr>
              <a:t>&lt;</a:t>
            </a:r>
            <a:r>
              <a:rPr lang="en-US" sz="2000">
                <a:solidFill>
                  <a:schemeClr val="accent2"/>
                </a:solidFill>
                <a:latin typeface="Open Sans"/>
                <a:ea typeface="Open Sans"/>
                <a:cs typeface="Open Sans"/>
              </a:rPr>
              <a:t> security amount </a:t>
            </a:r>
          </a:p>
        </p:txBody>
      </p:sp>
      <p:pic>
        <p:nvPicPr>
          <p:cNvPr id="7" name="Picture 6">
            <a:extLst>
              <a:ext uri="{FF2B5EF4-FFF2-40B4-BE49-F238E27FC236}">
                <a16:creationId xmlns:a16="http://schemas.microsoft.com/office/drawing/2014/main" id="{B36B6E28-1D0B-16E9-D954-E449369A92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6400" y="1755485"/>
            <a:ext cx="3584601" cy="2389734"/>
          </a:xfrm>
          <a:prstGeom prst="rect">
            <a:avLst/>
          </a:prstGeom>
        </p:spPr>
      </p:pic>
    </p:spTree>
    <p:extLst>
      <p:ext uri="{BB962C8B-B14F-4D97-AF65-F5344CB8AC3E}">
        <p14:creationId xmlns:p14="http://schemas.microsoft.com/office/powerpoint/2010/main" val="296337398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B53EA9B-8BAC-D7CA-AB9E-02E4E8CEF7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D6DFA0C-04A3-A4E5-849B-20D9221769B5}"/>
              </a:ext>
            </a:extLst>
          </p:cNvPr>
          <p:cNvPicPr>
            <a:picLocks noChangeAspect="1"/>
          </p:cNvPicPr>
          <p:nvPr/>
        </p:nvPicPr>
        <p:blipFill>
          <a:blip r:embed="rId4"/>
          <a:srcRect l="6380" r="11996"/>
          <a:stretch>
            <a:fillRect/>
          </a:stretch>
        </p:blipFill>
        <p:spPr>
          <a:xfrm>
            <a:off x="293288" y="2714329"/>
            <a:ext cx="11445264" cy="3339966"/>
          </a:xfrm>
          <a:prstGeom prst="rect">
            <a:avLst/>
          </a:prstGeom>
        </p:spPr>
      </p:pic>
      <p:sp>
        <p:nvSpPr>
          <p:cNvPr id="2" name="Text Placeholder 1">
            <a:extLst>
              <a:ext uri="{FF2B5EF4-FFF2-40B4-BE49-F238E27FC236}">
                <a16:creationId xmlns:a16="http://schemas.microsoft.com/office/drawing/2014/main" id="{2FD5D310-058B-5ED8-4143-B169520E402A}"/>
              </a:ext>
            </a:extLst>
          </p:cNvPr>
          <p:cNvSpPr>
            <a:spLocks noGrp="1"/>
          </p:cNvSpPr>
          <p:nvPr>
            <p:ph type="body" sz="quarter" idx="11"/>
          </p:nvPr>
        </p:nvSpPr>
        <p:spPr/>
        <p:txBody>
          <a:bodyPr/>
          <a:lstStyle/>
          <a:p>
            <a:r>
              <a:rPr lang="en-US"/>
              <a:t>Application	</a:t>
            </a:r>
          </a:p>
        </p:txBody>
      </p:sp>
      <p:sp>
        <p:nvSpPr>
          <p:cNvPr id="3" name="Slide Number Placeholder 2">
            <a:extLst>
              <a:ext uri="{FF2B5EF4-FFF2-40B4-BE49-F238E27FC236}">
                <a16:creationId xmlns:a16="http://schemas.microsoft.com/office/drawing/2014/main" id="{8E5A568C-0358-8860-759E-B4FF71639EB0}"/>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C12CC463-C540-BFBC-E839-A76929A8388C}"/>
              </a:ext>
            </a:extLst>
          </p:cNvPr>
          <p:cNvSpPr txBox="1"/>
          <p:nvPr/>
        </p:nvSpPr>
        <p:spPr>
          <a:xfrm>
            <a:off x="196776" y="1387229"/>
            <a:ext cx="7499424" cy="1015663"/>
          </a:xfrm>
          <a:prstGeom prst="rect">
            <a:avLst/>
          </a:prstGeom>
          <a:noFill/>
        </p:spPr>
        <p:txBody>
          <a:bodyPr wrap="square">
            <a:spAutoFit/>
          </a:bodyPr>
          <a:lstStyle/>
          <a:p>
            <a:pPr marL="285750" indent="-285750">
              <a:buFont typeface="Arial" panose="020B0604020202020204" pitchFamily="34" charset="0"/>
              <a:buChar char="•"/>
            </a:pPr>
            <a:r>
              <a:rPr lang="en-US" sz="2000">
                <a:latin typeface="Open Sans"/>
                <a:ea typeface="Open Sans"/>
                <a:cs typeface="Open Sans"/>
              </a:rPr>
              <a:t>Be descriptive</a:t>
            </a:r>
          </a:p>
          <a:p>
            <a:pPr marL="285750" indent="-285750">
              <a:buFont typeface="Arial" panose="020B0604020202020204" pitchFamily="34" charset="0"/>
              <a:buChar char="•"/>
            </a:pPr>
            <a:r>
              <a:rPr lang="en-US" sz="2000">
                <a:latin typeface="Open Sans"/>
                <a:ea typeface="Open Sans"/>
                <a:cs typeface="Open Sans"/>
              </a:rPr>
              <a:t>Source of truth</a:t>
            </a:r>
          </a:p>
          <a:p>
            <a:pPr marL="285750" indent="-285750">
              <a:buFont typeface="Arial" panose="020B0604020202020204" pitchFamily="34" charset="0"/>
              <a:buChar char="•"/>
            </a:pPr>
            <a:r>
              <a:rPr lang="en-US" sz="2000">
                <a:latin typeface="Open Sans"/>
                <a:ea typeface="Open Sans"/>
                <a:cs typeface="Open Sans"/>
              </a:rPr>
              <a:t>Should match the narrative</a:t>
            </a:r>
          </a:p>
        </p:txBody>
      </p:sp>
    </p:spTree>
    <p:extLst>
      <p:ext uri="{BB962C8B-B14F-4D97-AF65-F5344CB8AC3E}">
        <p14:creationId xmlns:p14="http://schemas.microsoft.com/office/powerpoint/2010/main" val="4489784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A6E4F7F-4619-10C4-ABC1-DB5D4F7448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BE87A5D-2005-81BC-0F84-2A7706B24B61}"/>
              </a:ext>
            </a:extLst>
          </p:cNvPr>
          <p:cNvSpPr>
            <a:spLocks noGrp="1"/>
          </p:cNvSpPr>
          <p:nvPr>
            <p:ph type="body" sz="quarter" idx="11"/>
          </p:nvPr>
        </p:nvSpPr>
        <p:spPr/>
        <p:txBody>
          <a:bodyPr/>
          <a:lstStyle/>
          <a:p>
            <a:r>
              <a:rPr lang="en-US"/>
              <a:t>Narrative Documentation</a:t>
            </a:r>
          </a:p>
        </p:txBody>
      </p:sp>
      <p:sp>
        <p:nvSpPr>
          <p:cNvPr id="3" name="Slide Number Placeholder 2">
            <a:extLst>
              <a:ext uri="{FF2B5EF4-FFF2-40B4-BE49-F238E27FC236}">
                <a16:creationId xmlns:a16="http://schemas.microsoft.com/office/drawing/2014/main" id="{38A98CD2-9017-646F-B030-A5F140DB5D91}"/>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964735C9-397B-CBCB-0293-6E5DA336A7B4}"/>
              </a:ext>
            </a:extLst>
          </p:cNvPr>
          <p:cNvSpPr txBox="1"/>
          <p:nvPr/>
        </p:nvSpPr>
        <p:spPr>
          <a:xfrm>
            <a:off x="196776" y="1755485"/>
            <a:ext cx="7499424" cy="3477875"/>
          </a:xfrm>
          <a:prstGeom prst="rect">
            <a:avLst/>
          </a:prstGeom>
          <a:noFill/>
        </p:spPr>
        <p:txBody>
          <a:bodyPr wrap="square">
            <a:spAutoFit/>
          </a:bodyPr>
          <a:lstStyle/>
          <a:p>
            <a:pPr marL="285750" indent="-285750">
              <a:buFont typeface="Arial" panose="020B0604020202020204" pitchFamily="34" charset="0"/>
              <a:buChar char="•"/>
            </a:pPr>
            <a:r>
              <a:rPr lang="en-US" sz="2000">
                <a:latin typeface="Open Sans"/>
                <a:ea typeface="Open Sans"/>
                <a:cs typeface="Open Sans"/>
              </a:rPr>
              <a:t>SEL/CLP</a:t>
            </a:r>
          </a:p>
          <a:p>
            <a:pPr marL="742950" lvl="1" indent="-285750">
              <a:buFont typeface="Arial" panose="020B0604020202020204" pitchFamily="34" charset="0"/>
              <a:buChar char="•"/>
            </a:pPr>
            <a:r>
              <a:rPr lang="en-US" sz="2000">
                <a:latin typeface="Open Sans"/>
                <a:ea typeface="Open Sans"/>
                <a:cs typeface="Open Sans"/>
              </a:rPr>
              <a:t>Our standard lending practice for a non-guaranteed loan requires _________________ to adequately secure the loan. The proposed application’s collateral for the guaranteed loan request is secured by ________________ and meets/exceeds or internal lending practices for loan security. </a:t>
            </a:r>
          </a:p>
          <a:p>
            <a:pPr marL="285750" indent="-285750">
              <a:buFont typeface="Arial" panose="020B0604020202020204" pitchFamily="34" charset="0"/>
              <a:buChar char="•"/>
            </a:pPr>
            <a:r>
              <a:rPr lang="en-US" sz="2000">
                <a:latin typeface="Open Sans"/>
                <a:ea typeface="Open Sans"/>
                <a:cs typeface="Open Sans"/>
              </a:rPr>
              <a:t>PLP</a:t>
            </a:r>
          </a:p>
          <a:p>
            <a:pPr marL="742950" lvl="1" indent="-285750">
              <a:buFont typeface="Arial" panose="020B0604020202020204" pitchFamily="34" charset="0"/>
              <a:buChar char="•"/>
            </a:pPr>
            <a:r>
              <a:rPr lang="en-US" sz="2000">
                <a:latin typeface="Open Sans"/>
                <a:ea typeface="Open Sans"/>
                <a:cs typeface="Open Sans"/>
              </a:rPr>
              <a:t>ABC Bank certifies the proposed collateral meets our collateral standards set forth in our approved Credit Management System (CMS).</a:t>
            </a:r>
          </a:p>
        </p:txBody>
      </p:sp>
      <p:pic>
        <p:nvPicPr>
          <p:cNvPr id="5" name="Picture 4" descr="Person sitting and writing">
            <a:extLst>
              <a:ext uri="{FF2B5EF4-FFF2-40B4-BE49-F238E27FC236}">
                <a16:creationId xmlns:a16="http://schemas.microsoft.com/office/drawing/2014/main" id="{F89194BC-2FA3-55F3-C747-4EC854B0C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937" y="2066544"/>
            <a:ext cx="3865406" cy="2575616"/>
          </a:xfrm>
          <a:prstGeom prst="rect">
            <a:avLst/>
          </a:prstGeom>
        </p:spPr>
      </p:pic>
    </p:spTree>
    <p:extLst>
      <p:ext uri="{BB962C8B-B14F-4D97-AF65-F5344CB8AC3E}">
        <p14:creationId xmlns:p14="http://schemas.microsoft.com/office/powerpoint/2010/main" val="36910138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F723817-AA36-1B56-D3AB-B10AB9446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6C3895-19A7-76B6-1BAF-B2F8F701EEE5}"/>
              </a:ext>
            </a:extLst>
          </p:cNvPr>
          <p:cNvSpPr>
            <a:spLocks noGrp="1"/>
          </p:cNvSpPr>
          <p:nvPr>
            <p:ph type="body" sz="quarter" idx="11"/>
          </p:nvPr>
        </p:nvSpPr>
        <p:spPr/>
        <p:txBody>
          <a:bodyPr/>
          <a:lstStyle/>
          <a:p>
            <a:r>
              <a:rPr lang="en-US"/>
              <a:t>Loan to Value Calculation</a:t>
            </a:r>
          </a:p>
        </p:txBody>
      </p:sp>
      <p:sp>
        <p:nvSpPr>
          <p:cNvPr id="3" name="Slide Number Placeholder 2">
            <a:extLst>
              <a:ext uri="{FF2B5EF4-FFF2-40B4-BE49-F238E27FC236}">
                <a16:creationId xmlns:a16="http://schemas.microsoft.com/office/drawing/2014/main" id="{C987ED17-08DB-24B8-66B2-20588ADE632F}"/>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0B73968B-1EDC-7674-ECC5-C71FBA423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6400" y="1755485"/>
            <a:ext cx="3584601" cy="2033793"/>
          </a:xfrm>
          <a:prstGeom prst="rect">
            <a:avLst/>
          </a:prstGeom>
          <a:ln w="76200">
            <a:solidFill>
              <a:schemeClr val="bg1">
                <a:lumMod val="75000"/>
              </a:schemeClr>
            </a:solidFill>
          </a:ln>
        </p:spPr>
      </p:pic>
      <p:sp>
        <p:nvSpPr>
          <p:cNvPr id="6" name="TextBox 5">
            <a:extLst>
              <a:ext uri="{FF2B5EF4-FFF2-40B4-BE49-F238E27FC236}">
                <a16:creationId xmlns:a16="http://schemas.microsoft.com/office/drawing/2014/main" id="{86E0804D-5D37-1150-8519-36EFC44DAF88}"/>
              </a:ext>
            </a:extLst>
          </p:cNvPr>
          <p:cNvSpPr txBox="1"/>
          <p:nvPr/>
        </p:nvSpPr>
        <p:spPr>
          <a:xfrm>
            <a:off x="196776" y="1755485"/>
            <a:ext cx="8585200" cy="400110"/>
          </a:xfrm>
          <a:prstGeom prst="rect">
            <a:avLst/>
          </a:prstGeom>
          <a:noFill/>
        </p:spPr>
        <p:txBody>
          <a:bodyPr wrap="square">
            <a:spAutoFit/>
          </a:bodyPr>
          <a:lstStyle/>
          <a:p>
            <a:r>
              <a:rPr lang="en-US" sz="2000">
                <a:latin typeface="Open Sans"/>
                <a:ea typeface="Open Sans"/>
                <a:cs typeface="Open Sans"/>
              </a:rPr>
              <a:t>LTV is standardized for all requests with one formula:</a:t>
            </a:r>
          </a:p>
        </p:txBody>
      </p:sp>
      <p:sp>
        <p:nvSpPr>
          <p:cNvPr id="8" name="TextBox 7">
            <a:extLst>
              <a:ext uri="{FF2B5EF4-FFF2-40B4-BE49-F238E27FC236}">
                <a16:creationId xmlns:a16="http://schemas.microsoft.com/office/drawing/2014/main" id="{6005A156-9473-2139-AF9C-921A03C2A206}"/>
              </a:ext>
            </a:extLst>
          </p:cNvPr>
          <p:cNvSpPr txBox="1"/>
          <p:nvPr/>
        </p:nvSpPr>
        <p:spPr>
          <a:xfrm>
            <a:off x="196776" y="2582614"/>
            <a:ext cx="7260664" cy="2431435"/>
          </a:xfrm>
          <a:prstGeom prst="rect">
            <a:avLst/>
          </a:prstGeom>
          <a:noFill/>
        </p:spPr>
        <p:txBody>
          <a:bodyPr wrap="square">
            <a:spAutoFit/>
          </a:bodyPr>
          <a:lstStyle/>
          <a:p>
            <a:r>
              <a:rPr lang="en-US" sz="2400" b="1">
                <a:solidFill>
                  <a:schemeClr val="accent1"/>
                </a:solidFill>
                <a:effectLst/>
                <a:latin typeface="+mj-lt"/>
                <a:ea typeface="Times New Roman" panose="02020603050405020304" pitchFamily="18" charset="0"/>
                <a:cs typeface="Open Sans"/>
              </a:rPr>
              <a:t>LTV = (</a:t>
            </a:r>
            <a:r>
              <a:rPr lang="en-US" sz="2400" b="1" u="sng">
                <a:solidFill>
                  <a:schemeClr val="accent1"/>
                </a:solidFill>
                <a:effectLst/>
                <a:latin typeface="+mj-lt"/>
                <a:ea typeface="Times New Roman" panose="02020603050405020304" pitchFamily="18" charset="0"/>
                <a:cs typeface="Open Sans"/>
              </a:rPr>
              <a:t>Guaranteed loan amount + prior liens)</a:t>
            </a:r>
            <a:endParaRPr lang="en-US" sz="2400" b="1" u="sng">
              <a:solidFill>
                <a:schemeClr val="accent1"/>
              </a:solidFill>
              <a:latin typeface="+mj-lt"/>
              <a:ea typeface="Times New Roman" panose="02020603050405020304" pitchFamily="18" charset="0"/>
              <a:cs typeface="Open Sans"/>
            </a:endParaRPr>
          </a:p>
          <a:p>
            <a:pPr marL="1828800" lvl="4" indent="0">
              <a:buNone/>
            </a:pPr>
            <a:r>
              <a:rPr lang="en-US" sz="2400" b="1">
                <a:solidFill>
                  <a:schemeClr val="accent1"/>
                </a:solidFill>
                <a:effectLst/>
                <a:latin typeface="+mj-lt"/>
                <a:ea typeface="Times New Roman" panose="02020603050405020304" pitchFamily="18" charset="0"/>
                <a:cs typeface="Open Sans"/>
              </a:rPr>
              <a:t>                    Market value</a:t>
            </a:r>
          </a:p>
          <a:p>
            <a:pPr marL="1828800" lvl="4" indent="0">
              <a:buNone/>
            </a:pPr>
            <a:endParaRPr lang="en-US" sz="2400" b="1">
              <a:solidFill>
                <a:schemeClr val="accent1"/>
              </a:solidFill>
              <a:latin typeface="+mj-lt"/>
              <a:ea typeface="Times New Roman" panose="02020603050405020304" pitchFamily="18" charset="0"/>
              <a:cs typeface="Open Sans"/>
            </a:endParaRPr>
          </a:p>
          <a:p>
            <a:endParaRPr lang="en-US" sz="2000">
              <a:effectLst/>
              <a:ea typeface="Times New Roman" panose="02020603050405020304" pitchFamily="18" charset="0"/>
              <a:cs typeface="Open Sans"/>
            </a:endParaRPr>
          </a:p>
          <a:p>
            <a:endParaRPr lang="en-US" sz="2000">
              <a:ea typeface="Times New Roman" panose="02020603050405020304" pitchFamily="18" charset="0"/>
              <a:cs typeface="Open Sans"/>
            </a:endParaRPr>
          </a:p>
          <a:p>
            <a:r>
              <a:rPr lang="en-US" sz="2000">
                <a:effectLst/>
                <a:ea typeface="Times New Roman" panose="02020603050405020304" pitchFamily="18" charset="0"/>
                <a:cs typeface="Open Sans"/>
              </a:rPr>
              <a:t>*For lines of credit, </a:t>
            </a:r>
            <a:r>
              <a:rPr lang="en-US" sz="2000" b="1">
                <a:effectLst/>
                <a:ea typeface="Times New Roman" panose="02020603050405020304" pitchFamily="18" charset="0"/>
                <a:cs typeface="Open Sans"/>
              </a:rPr>
              <a:t>the loan ceiling/credit limit </a:t>
            </a:r>
            <a:r>
              <a:rPr lang="en-US" sz="2000">
                <a:effectLst/>
                <a:ea typeface="Times New Roman" panose="02020603050405020304" pitchFamily="18" charset="0"/>
                <a:cs typeface="Open Sans"/>
              </a:rPr>
              <a:t>must be used when calculating the LTV</a:t>
            </a:r>
          </a:p>
        </p:txBody>
      </p:sp>
    </p:spTree>
    <p:extLst>
      <p:ext uri="{BB962C8B-B14F-4D97-AF65-F5344CB8AC3E}">
        <p14:creationId xmlns:p14="http://schemas.microsoft.com/office/powerpoint/2010/main" val="89170912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F723817-AA36-1B56-D3AB-B10AB9446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6C3895-19A7-76B6-1BAF-B2F8F701EEE5}"/>
              </a:ext>
            </a:extLst>
          </p:cNvPr>
          <p:cNvSpPr>
            <a:spLocks noGrp="1"/>
          </p:cNvSpPr>
          <p:nvPr>
            <p:ph type="body" sz="quarter" idx="11"/>
          </p:nvPr>
        </p:nvSpPr>
        <p:spPr/>
        <p:txBody>
          <a:bodyPr/>
          <a:lstStyle/>
          <a:p>
            <a:r>
              <a:rPr lang="en-US"/>
              <a:t>Limiting additional security	</a:t>
            </a:r>
          </a:p>
        </p:txBody>
      </p:sp>
      <p:sp>
        <p:nvSpPr>
          <p:cNvPr id="3" name="Slide Number Placeholder 2">
            <a:extLst>
              <a:ext uri="{FF2B5EF4-FFF2-40B4-BE49-F238E27FC236}">
                <a16:creationId xmlns:a16="http://schemas.microsoft.com/office/drawing/2014/main" id="{C987ED17-08DB-24B8-66B2-20588ADE632F}"/>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5" name="TextBox 4">
            <a:extLst>
              <a:ext uri="{FF2B5EF4-FFF2-40B4-BE49-F238E27FC236}">
                <a16:creationId xmlns:a16="http://schemas.microsoft.com/office/drawing/2014/main" id="{B92B1632-1901-7429-2A64-F9A7A8E0F5F9}"/>
              </a:ext>
            </a:extLst>
          </p:cNvPr>
          <p:cNvSpPr txBox="1"/>
          <p:nvPr/>
        </p:nvSpPr>
        <p:spPr>
          <a:xfrm>
            <a:off x="196776" y="1755485"/>
            <a:ext cx="11995224" cy="4093428"/>
          </a:xfrm>
          <a:prstGeom prst="rect">
            <a:avLst/>
          </a:prstGeom>
          <a:noFill/>
        </p:spPr>
        <p:txBody>
          <a:bodyPr wrap="square">
            <a:spAutoFit/>
          </a:bodyPr>
          <a:lstStyle/>
          <a:p>
            <a:pPr>
              <a:spcAft>
                <a:spcPts val="600"/>
              </a:spcAft>
            </a:pPr>
            <a:r>
              <a:rPr lang="en-US" sz="2000">
                <a:ea typeface="Times New Roman" panose="02020603050405020304" pitchFamily="18" charset="0"/>
              </a:rPr>
              <a:t>Loan Request: $1,000,000</a:t>
            </a:r>
          </a:p>
          <a:p>
            <a:pPr>
              <a:spcAft>
                <a:spcPts val="600"/>
              </a:spcAft>
            </a:pPr>
            <a:endParaRPr lang="en-US" sz="2000">
              <a:effectLst/>
              <a:ea typeface="Times New Roman" panose="02020603050405020304" pitchFamily="18" charset="0"/>
            </a:endParaRPr>
          </a:p>
          <a:p>
            <a:pPr>
              <a:spcAft>
                <a:spcPts val="600"/>
              </a:spcAft>
            </a:pPr>
            <a:r>
              <a:rPr lang="en-US" sz="2000">
                <a:ea typeface="Times New Roman" panose="02020603050405020304" pitchFamily="18" charset="0"/>
              </a:rPr>
              <a:t>Proposed Security:    1</a:t>
            </a:r>
            <a:r>
              <a:rPr lang="en-US" sz="2000" baseline="30000">
                <a:ea typeface="Times New Roman" panose="02020603050405020304" pitchFamily="18" charset="0"/>
              </a:rPr>
              <a:t>st</a:t>
            </a:r>
            <a:r>
              <a:rPr lang="en-US" sz="2000">
                <a:ea typeface="Times New Roman" panose="02020603050405020304" pitchFamily="18" charset="0"/>
              </a:rPr>
              <a:t> lien on 119 acres $1,000,000 </a:t>
            </a:r>
          </a:p>
          <a:p>
            <a:pPr>
              <a:spcAft>
                <a:spcPts val="600"/>
              </a:spcAft>
            </a:pPr>
            <a:r>
              <a:rPr lang="en-US" sz="2000">
                <a:effectLst/>
                <a:ea typeface="Times New Roman" panose="02020603050405020304" pitchFamily="18" charset="0"/>
              </a:rPr>
              <a:t>		</a:t>
            </a:r>
            <a:r>
              <a:rPr lang="en-US" sz="2000">
                <a:ea typeface="Times New Roman" panose="02020603050405020304" pitchFamily="18" charset="0"/>
              </a:rPr>
              <a:t>          2</a:t>
            </a:r>
            <a:r>
              <a:rPr lang="en-US" sz="2000" baseline="30000">
                <a:ea typeface="Times New Roman" panose="02020603050405020304" pitchFamily="18" charset="0"/>
              </a:rPr>
              <a:t>nd</a:t>
            </a:r>
            <a:r>
              <a:rPr lang="en-US" sz="2000">
                <a:ea typeface="Times New Roman" panose="02020603050405020304" pitchFamily="18" charset="0"/>
              </a:rPr>
              <a:t> lien on 351 acres with $1,626,691 in  remaining collateral value</a:t>
            </a:r>
          </a:p>
          <a:p>
            <a:pPr>
              <a:spcAft>
                <a:spcPts val="600"/>
              </a:spcAft>
            </a:pPr>
            <a:endParaRPr lang="en-US" sz="2000">
              <a:ea typeface="Times New Roman" panose="02020603050405020304" pitchFamily="18" charset="0"/>
            </a:endParaRPr>
          </a:p>
          <a:p>
            <a:pPr>
              <a:spcAft>
                <a:spcPts val="600"/>
              </a:spcAft>
            </a:pPr>
            <a:r>
              <a:rPr lang="en-US" sz="2000">
                <a:effectLst/>
                <a:ea typeface="Times New Roman" panose="02020603050405020304" pitchFamily="18" charset="0"/>
              </a:rPr>
              <a:t>Can there be a separate mortgage on the 351 acres limited to $5</a:t>
            </a:r>
            <a:r>
              <a:rPr lang="en-US" sz="2000">
                <a:ea typeface="Times New Roman" panose="02020603050405020304" pitchFamily="18" charset="0"/>
              </a:rPr>
              <a:t>00,000?</a:t>
            </a:r>
          </a:p>
          <a:p>
            <a:pPr>
              <a:spcAft>
                <a:spcPts val="600"/>
              </a:spcAft>
            </a:pPr>
            <a:endParaRPr lang="en-US" sz="2000">
              <a:effectLst/>
              <a:ea typeface="Times New Roman" panose="02020603050405020304" pitchFamily="18" charset="0"/>
            </a:endParaRPr>
          </a:p>
          <a:p>
            <a:pPr>
              <a:spcAft>
                <a:spcPts val="600"/>
              </a:spcAft>
            </a:pPr>
            <a:r>
              <a:rPr lang="en-US" sz="2000" b="1">
                <a:ea typeface="Times New Roman" panose="02020603050405020304" pitchFamily="18" charset="0"/>
              </a:rPr>
              <a:t>No, all security must secure the entire loan or line of credit. Lender cannot take separate security for the unguaranteed portion. </a:t>
            </a:r>
            <a:endParaRPr lang="en-US" sz="2000" b="1">
              <a:effectLst/>
              <a:ea typeface="Times New Roman" panose="02020603050405020304" pitchFamily="18" charset="0"/>
            </a:endParaRPr>
          </a:p>
          <a:p>
            <a:pPr marL="285750" indent="-285750">
              <a:buFont typeface="Arial" panose="020B0604020202020204" pitchFamily="34" charset="0"/>
              <a:buChar char="•"/>
            </a:pPr>
            <a:endParaRPr lang="en-US" sz="2000">
              <a:latin typeface="+mj-lt"/>
              <a:ea typeface="Times New Roman" panose="02020603050405020304" pitchFamily="18" charset="0"/>
            </a:endParaRPr>
          </a:p>
          <a:p>
            <a:pPr marL="457200" lvl="1" indent="0">
              <a:buNone/>
            </a:pP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491336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F723817-AA36-1B56-D3AB-B10AB9446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6C3895-19A7-76B6-1BAF-B2F8F701EEE5}"/>
              </a:ext>
            </a:extLst>
          </p:cNvPr>
          <p:cNvSpPr>
            <a:spLocks noGrp="1"/>
          </p:cNvSpPr>
          <p:nvPr>
            <p:ph type="body" sz="quarter" idx="11"/>
          </p:nvPr>
        </p:nvSpPr>
        <p:spPr/>
        <p:txBody>
          <a:bodyPr/>
          <a:lstStyle/>
          <a:p>
            <a:r>
              <a:rPr lang="en-US"/>
              <a:t>85% Rule/Junior Liens </a:t>
            </a:r>
          </a:p>
        </p:txBody>
      </p:sp>
      <p:sp>
        <p:nvSpPr>
          <p:cNvPr id="3" name="Slide Number Placeholder 2">
            <a:extLst>
              <a:ext uri="{FF2B5EF4-FFF2-40B4-BE49-F238E27FC236}">
                <a16:creationId xmlns:a16="http://schemas.microsoft.com/office/drawing/2014/main" id="{C987ED17-08DB-24B8-66B2-20588ADE632F}"/>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D7ED1-2E42-4ADB-8C05-599F7CF93F53}"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grpSp>
        <p:nvGrpSpPr>
          <p:cNvPr id="5" name="Group 4">
            <a:extLst>
              <a:ext uri="{FF2B5EF4-FFF2-40B4-BE49-F238E27FC236}">
                <a16:creationId xmlns:a16="http://schemas.microsoft.com/office/drawing/2014/main" id="{78CFA510-F7BE-ED08-1396-7D625B7027C4}"/>
              </a:ext>
            </a:extLst>
          </p:cNvPr>
          <p:cNvGrpSpPr/>
          <p:nvPr/>
        </p:nvGrpSpPr>
        <p:grpSpPr>
          <a:xfrm>
            <a:off x="441277" y="1581913"/>
            <a:ext cx="11210296" cy="2724912"/>
            <a:chOff x="196776" y="281856"/>
            <a:chExt cx="11210296" cy="2775403"/>
          </a:xfrm>
        </p:grpSpPr>
        <p:sp>
          <p:nvSpPr>
            <p:cNvPr id="7" name="Rectangle: Rounded Corners 6">
              <a:extLst>
                <a:ext uri="{FF2B5EF4-FFF2-40B4-BE49-F238E27FC236}">
                  <a16:creationId xmlns:a16="http://schemas.microsoft.com/office/drawing/2014/main" id="{D2E923B5-F03A-F5CB-AC54-D32E8497E932}"/>
                </a:ext>
              </a:extLst>
            </p:cNvPr>
            <p:cNvSpPr/>
            <p:nvPr/>
          </p:nvSpPr>
          <p:spPr>
            <a:xfrm>
              <a:off x="196776" y="2029840"/>
              <a:ext cx="11169724" cy="102741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a:lnSpc>
                  <a:spcPct val="100000"/>
                </a:lnSpc>
              </a:pPr>
              <a:r>
                <a:rPr lang="en-US" sz="2000" b="1">
                  <a:solidFill>
                    <a:schemeClr val="tx2"/>
                  </a:solidFill>
                  <a:latin typeface="+mj-lt"/>
                </a:rPr>
                <a:t>When do I need to use the 85% LTV rule?</a:t>
              </a:r>
            </a:p>
          </p:txBody>
        </p:sp>
        <p:sp>
          <p:nvSpPr>
            <p:cNvPr id="9" name="Rectangle 8">
              <a:extLst>
                <a:ext uri="{FF2B5EF4-FFF2-40B4-BE49-F238E27FC236}">
                  <a16:creationId xmlns:a16="http://schemas.microsoft.com/office/drawing/2014/main" id="{467659FF-6C4C-39BA-D897-C54C379A219B}"/>
                </a:ext>
              </a:extLst>
            </p:cNvPr>
            <p:cNvSpPr/>
            <p:nvPr/>
          </p:nvSpPr>
          <p:spPr>
            <a:xfrm>
              <a:off x="469900" y="2270499"/>
              <a:ext cx="508000" cy="546100"/>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a:t>
              </a:r>
            </a:p>
          </p:txBody>
        </p:sp>
        <p:sp>
          <p:nvSpPr>
            <p:cNvPr id="10" name="Rectangle 9">
              <a:extLst>
                <a:ext uri="{FF2B5EF4-FFF2-40B4-BE49-F238E27FC236}">
                  <a16:creationId xmlns:a16="http://schemas.microsoft.com/office/drawing/2014/main" id="{136DA6D0-4663-3413-7F40-6D3793AE24C0}"/>
                </a:ext>
              </a:extLst>
            </p:cNvPr>
            <p:cNvSpPr/>
            <p:nvPr/>
          </p:nvSpPr>
          <p:spPr>
            <a:xfrm>
              <a:off x="469900" y="281856"/>
              <a:ext cx="10937172" cy="1200996"/>
            </a:xfrm>
            <a:prstGeom prst="rect">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91440" rtlCol="0" anchor="t"/>
            <a:lstStyle/>
            <a:p>
              <a:pPr>
                <a:spcAft>
                  <a:spcPts val="600"/>
                </a:spcAft>
              </a:pPr>
              <a:r>
                <a:rPr lang="en-US" sz="2000">
                  <a:solidFill>
                    <a:srgbClr val="000000"/>
                  </a:solidFill>
                </a:rPr>
                <a:t>Junior lien positions are acceptable only if total amount of debt with liens on the security including the debt in junior lien position is less than or equal to 85% of the value of security</a:t>
              </a:r>
            </a:p>
          </p:txBody>
        </p:sp>
      </p:grpSp>
      <p:pic>
        <p:nvPicPr>
          <p:cNvPr id="4" name="Picture 3">
            <a:extLst>
              <a:ext uri="{FF2B5EF4-FFF2-40B4-BE49-F238E27FC236}">
                <a16:creationId xmlns:a16="http://schemas.microsoft.com/office/drawing/2014/main" id="{7308D4F4-4A3A-8047-B1B0-B5F8F0E20742}"/>
              </a:ext>
            </a:extLst>
          </p:cNvPr>
          <p:cNvPicPr>
            <a:picLocks noChangeAspect="1"/>
          </p:cNvPicPr>
          <p:nvPr/>
        </p:nvPicPr>
        <p:blipFill>
          <a:blip r:embed="rId4"/>
          <a:stretch>
            <a:fillRect/>
          </a:stretch>
        </p:blipFill>
        <p:spPr>
          <a:xfrm>
            <a:off x="705257" y="4428047"/>
            <a:ext cx="10937172" cy="1121761"/>
          </a:xfrm>
          <a:prstGeom prst="rect">
            <a:avLst/>
          </a:prstGeom>
        </p:spPr>
      </p:pic>
    </p:spTree>
    <p:extLst>
      <p:ext uri="{BB962C8B-B14F-4D97-AF65-F5344CB8AC3E}">
        <p14:creationId xmlns:p14="http://schemas.microsoft.com/office/powerpoint/2010/main" val="66218721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4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10.xml><?xml version="1.0" encoding="utf-8"?>
<a:theme xmlns:a="http://schemas.openxmlformats.org/drawingml/2006/main" name="10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11.xml><?xml version="1.0" encoding="utf-8"?>
<a:theme xmlns:a="http://schemas.openxmlformats.org/drawingml/2006/main" name="11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itle Page">
  <a:themeElements>
    <a:clrScheme name="FSA">
      <a:dk1>
        <a:sysClr val="windowText" lastClr="000000"/>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B0E8D9B1-B995-4B2B-9CA7-F18F7654FA16}"/>
    </a:ext>
  </a:extLst>
</a:theme>
</file>

<file path=ppt/theme/theme3.xml><?xml version="1.0" encoding="utf-8"?>
<a:theme xmlns:a="http://schemas.openxmlformats.org/drawingml/2006/main" name="2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4.xml><?xml version="1.0" encoding="utf-8"?>
<a:theme xmlns:a="http://schemas.openxmlformats.org/drawingml/2006/main" name="3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5.xml><?xml version="1.0" encoding="utf-8"?>
<a:theme xmlns:a="http://schemas.openxmlformats.org/drawingml/2006/main" name="5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6.xml><?xml version="1.0" encoding="utf-8"?>
<a:theme xmlns:a="http://schemas.openxmlformats.org/drawingml/2006/main" name="6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3_FSA_PowerPoint_Template_v1.potx" id="{38F79252-5A27-4E21-B489-2BBA4A999645}" vid="{C67A5B80-25E4-4ADC-8D0E-D0B82AE4E87C}"/>
    </a:ext>
  </a:extLst>
</a:theme>
</file>

<file path=ppt/theme/theme8.xml><?xml version="1.0" encoding="utf-8"?>
<a:theme xmlns:a="http://schemas.openxmlformats.org/drawingml/2006/main" name="8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Body White">
  <a:themeElements>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fontScheme name="FPAC">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10.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2.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3.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4.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5.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6.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7.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8.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theme/themeOverride9.xml><?xml version="1.0" encoding="utf-8"?>
<a:themeOverride xmlns:a="http://schemas.openxmlformats.org/drawingml/2006/main">
  <a:clrScheme name="FSA">
    <a:dk1>
      <a:srgbClr val="595959"/>
    </a:dk1>
    <a:lt1>
      <a:sysClr val="window" lastClr="FFFFFF"/>
    </a:lt1>
    <a:dk2>
      <a:srgbClr val="00263E"/>
    </a:dk2>
    <a:lt2>
      <a:srgbClr val="E7E6E6"/>
    </a:lt2>
    <a:accent1>
      <a:srgbClr val="658D1B"/>
    </a:accent1>
    <a:accent2>
      <a:srgbClr val="00263E"/>
    </a:accent2>
    <a:accent3>
      <a:srgbClr val="A9431E"/>
    </a:accent3>
    <a:accent4>
      <a:srgbClr val="A4DBE8"/>
    </a:accent4>
    <a:accent5>
      <a:srgbClr val="DAAA00"/>
    </a:accent5>
    <a:accent6>
      <a:srgbClr val="006A52"/>
    </a:accent6>
    <a:hlink>
      <a:srgbClr val="658D1B"/>
    </a:hlink>
    <a:folHlink>
      <a:srgbClr val="A9431E"/>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666ADC3-D7BB-4C31-9F89-8EEAE6640BC3}">
  <we:reference id="97ff72f7-3dc5-4f2f-8c24-51759c83085f"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3fb875a-8af9-4255-b008-0995492d31cd" xsi:nil="true"/>
    <lcf76f155ced4ddcb4097134ff3c332f xmlns="40300316-4668-4c68-a727-1fca2aa580c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044D0A5414634A9BD7D11062D55D3A" ma:contentTypeVersion="17" ma:contentTypeDescription="Create a new document." ma:contentTypeScope="" ma:versionID="1bdad72be631dd8abd3a3cc066447689">
  <xsd:schema xmlns:xsd="http://www.w3.org/2001/XMLSchema" xmlns:xs="http://www.w3.org/2001/XMLSchema" xmlns:p="http://schemas.microsoft.com/office/2006/metadata/properties" xmlns:ns1="http://schemas.microsoft.com/sharepoint/v3" xmlns:ns2="40300316-4668-4c68-a727-1fca2aa580c2" xmlns:ns3="70c67558-e7bb-4cb3-8db9-fd7c81de63a7" xmlns:ns4="73fb875a-8af9-4255-b008-0995492d31cd" targetNamespace="http://schemas.microsoft.com/office/2006/metadata/properties" ma:root="true" ma:fieldsID="1144261c72c230f5520f0f3604fe5022" ns1:_="" ns2:_="" ns3:_="" ns4:_="">
    <xsd:import namespace="http://schemas.microsoft.com/sharepoint/v3"/>
    <xsd:import namespace="40300316-4668-4c68-a727-1fca2aa580c2"/>
    <xsd:import namespace="70c67558-e7bb-4cb3-8db9-fd7c81de63a7"/>
    <xsd:import namespace="73fb875a-8af9-4255-b008-0995492d31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00316-4668-4c68-a727-1fca2aa58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67558-e7bb-4cb3-8db9-fd7c81de63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9f3d0c0-4ac1-47ee-8886-c1709417cf83}" ma:internalName="TaxCatchAll" ma:showField="CatchAllData" ma:web="70c67558-e7bb-4cb3-8db9-fd7c81de6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36AB8-1BAC-4F02-92A5-9B4E602F13B3}">
  <ds:schemaRefs>
    <ds:schemaRef ds:uri="http://schemas.microsoft.com/sharepoint/v3/contenttype/forms"/>
  </ds:schemaRefs>
</ds:datastoreItem>
</file>

<file path=customXml/itemProps2.xml><?xml version="1.0" encoding="utf-8"?>
<ds:datastoreItem xmlns:ds="http://schemas.openxmlformats.org/officeDocument/2006/customXml" ds:itemID="{D1698080-A327-4BCF-AFBF-E146EB508D7B}">
  <ds:schemaRefs>
    <ds:schemaRef ds:uri="40300316-4668-4c68-a727-1fca2aa580c2"/>
    <ds:schemaRef ds:uri="70c67558-e7bb-4cb3-8db9-fd7c81de63a7"/>
    <ds:schemaRef ds:uri="73fb875a-8af9-4255-b008-0995492d31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194BC9-B1AF-4CA8-9E85-04725396F3CF}">
  <ds:schemaRefs>
    <ds:schemaRef ds:uri="40300316-4668-4c68-a727-1fca2aa580c2"/>
    <ds:schemaRef ds:uri="70c67558-e7bb-4cb3-8db9-fd7c81de63a7"/>
    <ds:schemaRef ds:uri="73fb875a-8af9-4255-b008-0995492d31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19</Notes>
  <HiddenSlides>0</HiddenSlides>
  <ScaleCrop>false</ScaleCrop>
  <HeadingPairs>
    <vt:vector size="4" baseType="variant">
      <vt:variant>
        <vt:lpstr>Theme</vt:lpstr>
      </vt:variant>
      <vt:variant>
        <vt:i4>12</vt:i4>
      </vt:variant>
      <vt:variant>
        <vt:lpstr>Slide Titles</vt:lpstr>
      </vt:variant>
      <vt:variant>
        <vt:i4>30</vt:i4>
      </vt:variant>
    </vt:vector>
  </HeadingPairs>
  <TitlesOfParts>
    <vt:vector size="42" baseType="lpstr">
      <vt:lpstr>4_Body White</vt:lpstr>
      <vt:lpstr>1_Title Page</vt:lpstr>
      <vt:lpstr>2_Body White</vt:lpstr>
      <vt:lpstr>3_Body White</vt:lpstr>
      <vt:lpstr>5_Body White</vt:lpstr>
      <vt:lpstr>6_Body White</vt:lpstr>
      <vt:lpstr>7_Body White</vt:lpstr>
      <vt:lpstr>8_Body White</vt:lpstr>
      <vt:lpstr>9_Body White</vt:lpstr>
      <vt:lpstr>10_Body White</vt:lpstr>
      <vt:lpstr>11_Body White</vt:lpstr>
      <vt:lpstr>12_Body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Ours, Carolyn (CTR) - FPAC-FSA, VA</dc:creator>
  <cp:revision>1</cp:revision>
  <dcterms:created xsi:type="dcterms:W3CDTF">2024-07-17T17:38:51Z</dcterms:created>
  <dcterms:modified xsi:type="dcterms:W3CDTF">2025-08-28T12:58:14Z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2024-07-17T20:53:55Z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2658d9e4-84db-4467-9508-48285217ebcf</vt:lpwstr>
  </property>
  <property fmtid="{D5CDD505-2E9C-101B-9397-08002B2CF9AE}" pid="8" name="MSIP_Label_ea60d57e-af5b-4752-ac57-3e4f28ca11dc_ContentBits">
    <vt:lpwstr>0</vt:lpwstr>
  </property>
  <property fmtid="{D5CDD505-2E9C-101B-9397-08002B2CF9AE}" pid="9" name="ContentTypeId">
    <vt:lpwstr>0x010100E2044D0A5414634A9BD7D11062D55D3A</vt:lpwstr>
  </property>
  <property fmtid="{D5CDD505-2E9C-101B-9397-08002B2CF9AE}" pid="10" name="MediaServiceImageTags">
    <vt:lpwstr/>
  </property>
</Properties>
</file>